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3" r:id="rId12"/>
    <p:sldId id="266" r:id="rId13"/>
    <p:sldId id="309" r:id="rId14"/>
    <p:sldId id="267" r:id="rId15"/>
    <p:sldId id="310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317" r:id="rId36"/>
    <p:sldId id="288" r:id="rId37"/>
    <p:sldId id="289" r:id="rId38"/>
    <p:sldId id="291" r:id="rId39"/>
    <p:sldId id="292" r:id="rId40"/>
    <p:sldId id="293" r:id="rId41"/>
    <p:sldId id="294" r:id="rId42"/>
    <p:sldId id="295" r:id="rId43"/>
    <p:sldId id="312" r:id="rId44"/>
    <p:sldId id="313" r:id="rId45"/>
    <p:sldId id="296" r:id="rId46"/>
    <p:sldId id="297" r:id="rId47"/>
    <p:sldId id="300" r:id="rId48"/>
    <p:sldId id="301" r:id="rId49"/>
    <p:sldId id="302" r:id="rId50"/>
    <p:sldId id="303" r:id="rId51"/>
    <p:sldId id="314" r:id="rId52"/>
    <p:sldId id="304" r:id="rId53"/>
    <p:sldId id="315" r:id="rId54"/>
    <p:sldId id="306" r:id="rId55"/>
    <p:sldId id="307" r:id="rId56"/>
    <p:sldId id="305" r:id="rId57"/>
    <p:sldId id="308" r:id="rId58"/>
    <p:sldId id="311" r:id="rId59"/>
    <p:sldId id="316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756" autoAdjust="0"/>
  </p:normalViewPr>
  <p:slideViewPr>
    <p:cSldViewPr>
      <p:cViewPr varScale="1">
        <p:scale>
          <a:sx n="124" d="100"/>
          <a:sy n="124" d="100"/>
        </p:scale>
        <p:origin x="1218" y="126"/>
      </p:cViewPr>
      <p:guideLst>
        <p:guide orient="horz" pos="2160"/>
        <p:guide pos="2856"/>
      </p:guideLst>
    </p:cSldViewPr>
  </p:slideViewPr>
  <p:outlineViewPr>
    <p:cViewPr>
      <p:scale>
        <a:sx n="33" d="100"/>
        <a:sy n="33" d="100"/>
      </p:scale>
      <p:origin x="110" y="284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.T. Sun" userId="d8e846cab07525bd" providerId="LiveId" clId="{C64D7B6A-B16A-458B-BB33-E382CF4AA0C4}"/>
    <pc:docChg chg="custSel modSld">
      <pc:chgData name="X.T. Sun" userId="d8e846cab07525bd" providerId="LiveId" clId="{C64D7B6A-B16A-458B-BB33-E382CF4AA0C4}" dt="2024-04-12T01:39:20.226" v="33" actId="9405"/>
      <pc:docMkLst>
        <pc:docMk/>
      </pc:docMkLst>
      <pc:sldChg chg="addSp mod">
        <pc:chgData name="X.T. Sun" userId="d8e846cab07525bd" providerId="LiveId" clId="{C64D7B6A-B16A-458B-BB33-E382CF4AA0C4}" dt="2024-04-12T01:05:16.648" v="0" actId="9405"/>
        <pc:sldMkLst>
          <pc:docMk/>
          <pc:sldMk cId="0" sldId="265"/>
        </pc:sldMkLst>
        <pc:inkChg chg="add">
          <ac:chgData name="X.T. Sun" userId="d8e846cab07525bd" providerId="LiveId" clId="{C64D7B6A-B16A-458B-BB33-E382CF4AA0C4}" dt="2024-04-12T01:05:16.648" v="0" actId="9405"/>
          <ac:inkMkLst>
            <pc:docMk/>
            <pc:sldMk cId="0" sldId="265"/>
            <ac:inkMk id="2" creationId="{F537B246-20B4-07D7-5F0D-27EBCAF9E042}"/>
          </ac:inkMkLst>
        </pc:inkChg>
      </pc:sldChg>
      <pc:sldChg chg="addSp mod">
        <pc:chgData name="X.T. Sun" userId="d8e846cab07525bd" providerId="LiveId" clId="{C64D7B6A-B16A-458B-BB33-E382CF4AA0C4}" dt="2024-04-12T01:06:27.044" v="3" actId="9405"/>
        <pc:sldMkLst>
          <pc:docMk/>
          <pc:sldMk cId="0" sldId="266"/>
        </pc:sldMkLst>
        <pc:inkChg chg="add">
          <ac:chgData name="X.T. Sun" userId="d8e846cab07525bd" providerId="LiveId" clId="{C64D7B6A-B16A-458B-BB33-E382CF4AA0C4}" dt="2024-04-12T01:06:25.425" v="1" actId="9405"/>
          <ac:inkMkLst>
            <pc:docMk/>
            <pc:sldMk cId="0" sldId="266"/>
            <ac:inkMk id="2" creationId="{9FAE8B28-CF3E-7E3E-1133-F2D55019B643}"/>
          </ac:inkMkLst>
        </pc:inkChg>
        <pc:inkChg chg="add">
          <ac:chgData name="X.T. Sun" userId="d8e846cab07525bd" providerId="LiveId" clId="{C64D7B6A-B16A-458B-BB33-E382CF4AA0C4}" dt="2024-04-12T01:06:26.356" v="2" actId="9405"/>
          <ac:inkMkLst>
            <pc:docMk/>
            <pc:sldMk cId="0" sldId="266"/>
            <ac:inkMk id="3" creationId="{EE3CFC43-1C82-7C7B-1D7B-7EFE929202A3}"/>
          </ac:inkMkLst>
        </pc:inkChg>
        <pc:inkChg chg="add">
          <ac:chgData name="X.T. Sun" userId="d8e846cab07525bd" providerId="LiveId" clId="{C64D7B6A-B16A-458B-BB33-E382CF4AA0C4}" dt="2024-04-12T01:06:27.044" v="3" actId="9405"/>
          <ac:inkMkLst>
            <pc:docMk/>
            <pc:sldMk cId="0" sldId="266"/>
            <ac:inkMk id="4" creationId="{2FB37D29-F539-062C-C9E1-00F28ADB1B19}"/>
          </ac:inkMkLst>
        </pc:inkChg>
      </pc:sldChg>
      <pc:sldChg chg="addSp mod">
        <pc:chgData name="X.T. Sun" userId="d8e846cab07525bd" providerId="LiveId" clId="{C64D7B6A-B16A-458B-BB33-E382CF4AA0C4}" dt="2024-04-12T01:11:40.532" v="5" actId="9405"/>
        <pc:sldMkLst>
          <pc:docMk/>
          <pc:sldMk cId="0" sldId="268"/>
        </pc:sldMkLst>
        <pc:inkChg chg="add">
          <ac:chgData name="X.T. Sun" userId="d8e846cab07525bd" providerId="LiveId" clId="{C64D7B6A-B16A-458B-BB33-E382CF4AA0C4}" dt="2024-04-12T01:10:38.245" v="4" actId="9405"/>
          <ac:inkMkLst>
            <pc:docMk/>
            <pc:sldMk cId="0" sldId="268"/>
            <ac:inkMk id="2" creationId="{3CCC0330-0302-6616-804A-582F9BDD1194}"/>
          </ac:inkMkLst>
        </pc:inkChg>
        <pc:inkChg chg="add">
          <ac:chgData name="X.T. Sun" userId="d8e846cab07525bd" providerId="LiveId" clId="{C64D7B6A-B16A-458B-BB33-E382CF4AA0C4}" dt="2024-04-12T01:11:40.532" v="5" actId="9405"/>
          <ac:inkMkLst>
            <pc:docMk/>
            <pc:sldMk cId="0" sldId="268"/>
            <ac:inkMk id="3" creationId="{F6A0E337-B3A7-B305-F763-6ECC65538B35}"/>
          </ac:inkMkLst>
        </pc:inkChg>
      </pc:sldChg>
      <pc:sldChg chg="addSp modSp mod">
        <pc:chgData name="X.T. Sun" userId="d8e846cab07525bd" providerId="LiveId" clId="{C64D7B6A-B16A-458B-BB33-E382CF4AA0C4}" dt="2024-04-12T01:24:17.410" v="8"/>
        <pc:sldMkLst>
          <pc:docMk/>
          <pc:sldMk cId="0" sldId="270"/>
        </pc:sldMkLst>
        <pc:grpChg chg="mod">
          <ac:chgData name="X.T. Sun" userId="d8e846cab07525bd" providerId="LiveId" clId="{C64D7B6A-B16A-458B-BB33-E382CF4AA0C4}" dt="2024-04-12T01:24:17.410" v="8"/>
          <ac:grpSpMkLst>
            <pc:docMk/>
            <pc:sldMk cId="0" sldId="270"/>
            <ac:grpSpMk id="4" creationId="{636024FF-8A2B-6B49-B55B-D013AC1AD0BF}"/>
          </ac:grpSpMkLst>
        </pc:grpChg>
        <pc:inkChg chg="add mod">
          <ac:chgData name="X.T. Sun" userId="d8e846cab07525bd" providerId="LiveId" clId="{C64D7B6A-B16A-458B-BB33-E382CF4AA0C4}" dt="2024-04-12T01:24:17.410" v="8"/>
          <ac:inkMkLst>
            <pc:docMk/>
            <pc:sldMk cId="0" sldId="270"/>
            <ac:inkMk id="2" creationId="{A8AB351C-EAFB-093F-0541-8E2C69C6E941}"/>
          </ac:inkMkLst>
        </pc:inkChg>
        <pc:inkChg chg="add mod">
          <ac:chgData name="X.T. Sun" userId="d8e846cab07525bd" providerId="LiveId" clId="{C64D7B6A-B16A-458B-BB33-E382CF4AA0C4}" dt="2024-04-12T01:24:17.410" v="8"/>
          <ac:inkMkLst>
            <pc:docMk/>
            <pc:sldMk cId="0" sldId="270"/>
            <ac:inkMk id="3" creationId="{5961BA0E-70B0-043C-4BBA-3099DD5D5B4F}"/>
          </ac:inkMkLst>
        </pc:inkChg>
      </pc:sldChg>
      <pc:sldChg chg="addSp modSp mod">
        <pc:chgData name="X.T. Sun" userId="d8e846cab07525bd" providerId="LiveId" clId="{C64D7B6A-B16A-458B-BB33-E382CF4AA0C4}" dt="2024-04-12T01:25:38.548" v="14"/>
        <pc:sldMkLst>
          <pc:docMk/>
          <pc:sldMk cId="0" sldId="271"/>
        </pc:sldMkLst>
        <pc:grpChg chg="mod">
          <ac:chgData name="X.T. Sun" userId="d8e846cab07525bd" providerId="LiveId" clId="{C64D7B6A-B16A-458B-BB33-E382CF4AA0C4}" dt="2024-04-12T01:25:38.548" v="14"/>
          <ac:grpSpMkLst>
            <pc:docMk/>
            <pc:sldMk cId="0" sldId="271"/>
            <ac:grpSpMk id="4" creationId="{151CD622-03A3-BF67-35A6-56D26422E607}"/>
          </ac:grpSpMkLst>
        </pc:grpChg>
        <pc:inkChg chg="add mod">
          <ac:chgData name="X.T. Sun" userId="d8e846cab07525bd" providerId="LiveId" clId="{C64D7B6A-B16A-458B-BB33-E382CF4AA0C4}" dt="2024-04-12T01:25:38.548" v="14"/>
          <ac:inkMkLst>
            <pc:docMk/>
            <pc:sldMk cId="0" sldId="271"/>
            <ac:inkMk id="2" creationId="{B7EB06BF-93AF-B9C7-2F64-AEF236FBC9F0}"/>
          </ac:inkMkLst>
        </pc:inkChg>
        <pc:inkChg chg="add mod">
          <ac:chgData name="X.T. Sun" userId="d8e846cab07525bd" providerId="LiveId" clId="{C64D7B6A-B16A-458B-BB33-E382CF4AA0C4}" dt="2024-04-12T01:25:38.548" v="14"/>
          <ac:inkMkLst>
            <pc:docMk/>
            <pc:sldMk cId="0" sldId="271"/>
            <ac:inkMk id="3" creationId="{215323D4-C1F8-CAA9-8077-20905EBC0C6D}"/>
          </ac:inkMkLst>
        </pc:inkChg>
      </pc:sldChg>
      <pc:sldChg chg="addSp delSp modSp mod">
        <pc:chgData name="X.T. Sun" userId="d8e846cab07525bd" providerId="LiveId" clId="{C64D7B6A-B16A-458B-BB33-E382CF4AA0C4}" dt="2024-04-12T01:29:14.783" v="32"/>
        <pc:sldMkLst>
          <pc:docMk/>
          <pc:sldMk cId="0" sldId="272"/>
        </pc:sldMkLst>
        <pc:grpChg chg="mod">
          <ac:chgData name="X.T. Sun" userId="d8e846cab07525bd" providerId="LiveId" clId="{C64D7B6A-B16A-458B-BB33-E382CF4AA0C4}" dt="2024-04-12T01:29:06.862" v="17"/>
          <ac:grpSpMkLst>
            <pc:docMk/>
            <pc:sldMk cId="0" sldId="272"/>
            <ac:grpSpMk id="4" creationId="{FC1CF32F-6F11-CBD5-0A6A-6C56D5E5CCF9}"/>
          </ac:grpSpMkLst>
        </pc:grpChg>
        <pc:grpChg chg="mod">
          <ac:chgData name="X.T. Sun" userId="d8e846cab07525bd" providerId="LiveId" clId="{C64D7B6A-B16A-458B-BB33-E382CF4AA0C4}" dt="2024-04-12T01:29:14.783" v="32"/>
          <ac:grpSpMkLst>
            <pc:docMk/>
            <pc:sldMk cId="0" sldId="272"/>
            <ac:grpSpMk id="17" creationId="{EF8DA944-EB73-EFAA-6429-C64B81C7A075}"/>
          </ac:grpSpMkLst>
        </pc:grpChg>
        <pc:inkChg chg="add mod">
          <ac:chgData name="X.T. Sun" userId="d8e846cab07525bd" providerId="LiveId" clId="{C64D7B6A-B16A-458B-BB33-E382CF4AA0C4}" dt="2024-04-12T01:29:06.862" v="17"/>
          <ac:inkMkLst>
            <pc:docMk/>
            <pc:sldMk cId="0" sldId="272"/>
            <ac:inkMk id="2" creationId="{124D710D-0C48-70F1-7C1B-5CB5CC592B8A}"/>
          </ac:inkMkLst>
        </pc:inkChg>
        <pc:inkChg chg="add mod">
          <ac:chgData name="X.T. Sun" userId="d8e846cab07525bd" providerId="LiveId" clId="{C64D7B6A-B16A-458B-BB33-E382CF4AA0C4}" dt="2024-04-12T01:29:06.862" v="17"/>
          <ac:inkMkLst>
            <pc:docMk/>
            <pc:sldMk cId="0" sldId="272"/>
            <ac:inkMk id="3" creationId="{DF29E5F8-F2DB-D266-3CA2-3778A5B7184D}"/>
          </ac:inkMkLst>
        </pc:inkChg>
        <pc:inkChg chg="add del">
          <ac:chgData name="X.T. Sun" userId="d8e846cab07525bd" providerId="LiveId" clId="{C64D7B6A-B16A-458B-BB33-E382CF4AA0C4}" dt="2024-04-12T01:29:09.516" v="20"/>
          <ac:inkMkLst>
            <pc:docMk/>
            <pc:sldMk cId="0" sldId="272"/>
            <ac:inkMk id="5" creationId="{74FE9B4A-024E-C0FE-A46A-59C24B0411D8}"/>
          </ac:inkMkLst>
        </pc:inkChg>
        <pc:inkChg chg="add del">
          <ac:chgData name="X.T. Sun" userId="d8e846cab07525bd" providerId="LiveId" clId="{C64D7B6A-B16A-458B-BB33-E382CF4AA0C4}" dt="2024-04-12T01:29:09.520" v="21"/>
          <ac:inkMkLst>
            <pc:docMk/>
            <pc:sldMk cId="0" sldId="272"/>
            <ac:inkMk id="6" creationId="{5A53383D-0FDD-F8C9-1D4D-67AF40D314F5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7" creationId="{44A58D5C-026C-64CD-6340-ED31E638F147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8" creationId="{01010101-B666-E663-A5EA-B9358F69D959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9" creationId="{F49901E6-5C60-0F84-8AB2-0854A0270888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10" creationId="{023EC8A4-B7CC-1F8A-7F58-CABEA31D0C4D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11" creationId="{284A52A8-A949-9122-18FD-C1A1E4E4A39F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12" creationId="{07334D94-95C6-9F37-7962-4A1088501C19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13" creationId="{87B3D40E-1A17-3CF2-72EC-38EF3DEA7BF1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14" creationId="{BB494E6F-05AA-25CA-1353-17FF31B841C5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15" creationId="{D3989588-FAD1-0BB4-0B38-B7FCE9AC302C}"/>
          </ac:inkMkLst>
        </pc:inkChg>
        <pc:inkChg chg="add mod">
          <ac:chgData name="X.T. Sun" userId="d8e846cab07525bd" providerId="LiveId" clId="{C64D7B6A-B16A-458B-BB33-E382CF4AA0C4}" dt="2024-04-12T01:29:14.783" v="32"/>
          <ac:inkMkLst>
            <pc:docMk/>
            <pc:sldMk cId="0" sldId="272"/>
            <ac:inkMk id="16" creationId="{E6F4764B-4AC7-A000-90F8-C03699ED4109}"/>
          </ac:inkMkLst>
        </pc:inkChg>
      </pc:sldChg>
      <pc:sldChg chg="addSp modSp mod">
        <pc:chgData name="X.T. Sun" userId="d8e846cab07525bd" providerId="LiveId" clId="{C64D7B6A-B16A-458B-BB33-E382CF4AA0C4}" dt="2024-04-12T01:39:20.226" v="33" actId="9405"/>
        <pc:sldMkLst>
          <pc:docMk/>
          <pc:sldMk cId="0" sldId="275"/>
        </pc:sldMkLst>
        <pc:spChg chg="mod">
          <ac:chgData name="X.T. Sun" userId="d8e846cab07525bd" providerId="LiveId" clId="{C64D7B6A-B16A-458B-BB33-E382CF4AA0C4}" dt="2024-04-12T01:24:17.500" v="9" actId="27636"/>
          <ac:spMkLst>
            <pc:docMk/>
            <pc:sldMk cId="0" sldId="275"/>
            <ac:spMk id="369666" creationId="{91F8A664-2679-6E8A-58AD-5153E49D2962}"/>
          </ac:spMkLst>
        </pc:spChg>
        <pc:inkChg chg="add">
          <ac:chgData name="X.T. Sun" userId="d8e846cab07525bd" providerId="LiveId" clId="{C64D7B6A-B16A-458B-BB33-E382CF4AA0C4}" dt="2024-04-12T01:39:20.226" v="33" actId="9405"/>
          <ac:inkMkLst>
            <pc:docMk/>
            <pc:sldMk cId="0" sldId="275"/>
            <ac:inkMk id="2" creationId="{8F8E191B-5BD4-1BBB-C561-739F5196B3DD}"/>
          </ac:inkMkLst>
        </pc:inkChg>
      </pc:sldChg>
      <pc:sldChg chg="modSp mod">
        <pc:chgData name="X.T. Sun" userId="d8e846cab07525bd" providerId="LiveId" clId="{C64D7B6A-B16A-458B-BB33-E382CF4AA0C4}" dt="2024-04-12T01:24:17.645" v="11" actId="27636"/>
        <pc:sldMkLst>
          <pc:docMk/>
          <pc:sldMk cId="0" sldId="296"/>
        </pc:sldMkLst>
        <pc:spChg chg="mod">
          <ac:chgData name="X.T. Sun" userId="d8e846cab07525bd" providerId="LiveId" clId="{C64D7B6A-B16A-458B-BB33-E382CF4AA0C4}" dt="2024-04-12T01:24:17.645" v="11" actId="27636"/>
          <ac:spMkLst>
            <pc:docMk/>
            <pc:sldMk cId="0" sldId="296"/>
            <ac:spMk id="392194" creationId="{3F6B11D3-F6C4-C251-7AFF-8DE704C6A51F}"/>
          </ac:spMkLst>
        </pc:spChg>
      </pc:sldChg>
      <pc:sldChg chg="modSp mod">
        <pc:chgData name="X.T. Sun" userId="d8e846cab07525bd" providerId="LiveId" clId="{C64D7B6A-B16A-458B-BB33-E382CF4AA0C4}" dt="2024-04-12T01:24:17.629" v="10" actId="27636"/>
        <pc:sldMkLst>
          <pc:docMk/>
          <pc:sldMk cId="0" sldId="312"/>
        </pc:sldMkLst>
        <pc:spChg chg="mod">
          <ac:chgData name="X.T. Sun" userId="d8e846cab07525bd" providerId="LiveId" clId="{C64D7B6A-B16A-458B-BB33-E382CF4AA0C4}" dt="2024-04-12T01:24:17.629" v="10" actId="27636"/>
          <ac:spMkLst>
            <pc:docMk/>
            <pc:sldMk cId="0" sldId="312"/>
            <ac:spMk id="399365" creationId="{46035B80-32A3-D6F4-3831-193279BAD768}"/>
          </ac:spMkLst>
        </pc:spChg>
      </pc:sldChg>
    </pc:docChg>
  </pc:docChgLst>
  <pc:docChgLst>
    <pc:chgData name="X.T. Sun" userId="d8e846cab07525bd" providerId="LiveId" clId="{ECE6F975-21D3-4FC3-9CBB-BF4272904351}"/>
    <pc:docChg chg="undo custSel modSld">
      <pc:chgData name="X.T. Sun" userId="d8e846cab07525bd" providerId="LiveId" clId="{ECE6F975-21D3-4FC3-9CBB-BF4272904351}" dt="2024-04-17T00:21:17.421" v="221"/>
      <pc:docMkLst>
        <pc:docMk/>
      </pc:docMkLst>
      <pc:sldChg chg="addSp modSp mod">
        <pc:chgData name="X.T. Sun" userId="d8e846cab07525bd" providerId="LiveId" clId="{ECE6F975-21D3-4FC3-9CBB-BF4272904351}" dt="2024-04-16T06:08:00.017" v="3"/>
        <pc:sldMkLst>
          <pc:docMk/>
          <pc:sldMk cId="0" sldId="275"/>
        </pc:sldMkLst>
        <pc:grpChg chg="mod">
          <ac:chgData name="X.T. Sun" userId="d8e846cab07525bd" providerId="LiveId" clId="{ECE6F975-21D3-4FC3-9CBB-BF4272904351}" dt="2024-04-16T06:08:00.017" v="3"/>
          <ac:grpSpMkLst>
            <pc:docMk/>
            <pc:sldMk cId="0" sldId="275"/>
            <ac:grpSpMk id="6" creationId="{15BD80A7-061F-9E54-0F7F-54546EC659C6}"/>
          </ac:grpSpMkLst>
        </pc:grpChg>
        <pc:inkChg chg="add">
          <ac:chgData name="X.T. Sun" userId="d8e846cab07525bd" providerId="LiveId" clId="{ECE6F975-21D3-4FC3-9CBB-BF4272904351}" dt="2024-04-16T06:07:54.784" v="0" actId="9405"/>
          <ac:inkMkLst>
            <pc:docMk/>
            <pc:sldMk cId="0" sldId="275"/>
            <ac:inkMk id="3" creationId="{CE189DCB-A343-3241-9435-05E4A4ADC51D}"/>
          </ac:inkMkLst>
        </pc:inkChg>
        <pc:inkChg chg="add mod">
          <ac:chgData name="X.T. Sun" userId="d8e846cab07525bd" providerId="LiveId" clId="{ECE6F975-21D3-4FC3-9CBB-BF4272904351}" dt="2024-04-16T06:08:00.017" v="3"/>
          <ac:inkMkLst>
            <pc:docMk/>
            <pc:sldMk cId="0" sldId="275"/>
            <ac:inkMk id="4" creationId="{CC2F25DA-300C-466A-5760-8877969F6ECF}"/>
          </ac:inkMkLst>
        </pc:inkChg>
        <pc:inkChg chg="add mod">
          <ac:chgData name="X.T. Sun" userId="d8e846cab07525bd" providerId="LiveId" clId="{ECE6F975-21D3-4FC3-9CBB-BF4272904351}" dt="2024-04-16T06:08:00.017" v="3"/>
          <ac:inkMkLst>
            <pc:docMk/>
            <pc:sldMk cId="0" sldId="275"/>
            <ac:inkMk id="5" creationId="{076247CD-A52A-AF05-1A16-481FA4B420C2}"/>
          </ac:inkMkLst>
        </pc:inkChg>
      </pc:sldChg>
      <pc:sldChg chg="addSp delSp modSp mod">
        <pc:chgData name="X.T. Sun" userId="d8e846cab07525bd" providerId="LiveId" clId="{ECE6F975-21D3-4FC3-9CBB-BF4272904351}" dt="2024-04-16T06:23:55.931" v="9"/>
        <pc:sldMkLst>
          <pc:docMk/>
          <pc:sldMk cId="0" sldId="282"/>
        </pc:sldMkLst>
        <pc:grpChg chg="mod">
          <ac:chgData name="X.T. Sun" userId="d8e846cab07525bd" providerId="LiveId" clId="{ECE6F975-21D3-4FC3-9CBB-BF4272904351}" dt="2024-04-16T06:23:55.931" v="9"/>
          <ac:grpSpMkLst>
            <pc:docMk/>
            <pc:sldMk cId="0" sldId="282"/>
            <ac:grpSpMk id="6" creationId="{2B0EEE16-837C-62AD-93FD-1732C171C6BA}"/>
          </ac:grpSpMkLst>
        </pc:grpChg>
        <pc:inkChg chg="add del">
          <ac:chgData name="X.T. Sun" userId="d8e846cab07525bd" providerId="LiveId" clId="{ECE6F975-21D3-4FC3-9CBB-BF4272904351}" dt="2024-04-16T06:23:45.609" v="5" actId="9405"/>
          <ac:inkMkLst>
            <pc:docMk/>
            <pc:sldMk cId="0" sldId="282"/>
            <ac:inkMk id="2" creationId="{1DBFDEFD-71E3-7A71-6DA3-E00B985CEBF8}"/>
          </ac:inkMkLst>
        </pc:inkChg>
        <pc:inkChg chg="add mod">
          <ac:chgData name="X.T. Sun" userId="d8e846cab07525bd" providerId="LiveId" clId="{ECE6F975-21D3-4FC3-9CBB-BF4272904351}" dt="2024-04-16T06:23:55.931" v="9"/>
          <ac:inkMkLst>
            <pc:docMk/>
            <pc:sldMk cId="0" sldId="282"/>
            <ac:inkMk id="3" creationId="{E61E9F6A-C124-1776-D152-35EBE3DFD2B5}"/>
          </ac:inkMkLst>
        </pc:inkChg>
        <pc:inkChg chg="add mod">
          <ac:chgData name="X.T. Sun" userId="d8e846cab07525bd" providerId="LiveId" clId="{ECE6F975-21D3-4FC3-9CBB-BF4272904351}" dt="2024-04-16T06:23:55.931" v="9"/>
          <ac:inkMkLst>
            <pc:docMk/>
            <pc:sldMk cId="0" sldId="282"/>
            <ac:inkMk id="4" creationId="{CF4AA033-BA3B-AEA4-ED51-818F82FC483B}"/>
          </ac:inkMkLst>
        </pc:inkChg>
        <pc:inkChg chg="add mod">
          <ac:chgData name="X.T. Sun" userId="d8e846cab07525bd" providerId="LiveId" clId="{ECE6F975-21D3-4FC3-9CBB-BF4272904351}" dt="2024-04-16T06:23:55.931" v="9"/>
          <ac:inkMkLst>
            <pc:docMk/>
            <pc:sldMk cId="0" sldId="282"/>
            <ac:inkMk id="5" creationId="{98491FAE-5751-565F-0330-50F257175EA2}"/>
          </ac:inkMkLst>
        </pc:inkChg>
      </pc:sldChg>
      <pc:sldChg chg="addSp mod">
        <pc:chgData name="X.T. Sun" userId="d8e846cab07525bd" providerId="LiveId" clId="{ECE6F975-21D3-4FC3-9CBB-BF4272904351}" dt="2024-04-16T06:26:15.943" v="10" actId="9405"/>
        <pc:sldMkLst>
          <pc:docMk/>
          <pc:sldMk cId="0" sldId="285"/>
        </pc:sldMkLst>
        <pc:inkChg chg="add">
          <ac:chgData name="X.T. Sun" userId="d8e846cab07525bd" providerId="LiveId" clId="{ECE6F975-21D3-4FC3-9CBB-BF4272904351}" dt="2024-04-16T06:26:15.943" v="10" actId="9405"/>
          <ac:inkMkLst>
            <pc:docMk/>
            <pc:sldMk cId="0" sldId="285"/>
            <ac:inkMk id="2" creationId="{103ADBFE-5307-8469-FA0E-504351C9BC0D}"/>
          </ac:inkMkLst>
        </pc:inkChg>
      </pc:sldChg>
      <pc:sldChg chg="addSp modSp mod">
        <pc:chgData name="X.T. Sun" userId="d8e846cab07525bd" providerId="LiveId" clId="{ECE6F975-21D3-4FC3-9CBB-BF4272904351}" dt="2024-04-16T06:29:12.780" v="13"/>
        <pc:sldMkLst>
          <pc:docMk/>
          <pc:sldMk cId="0" sldId="287"/>
        </pc:sldMkLst>
        <pc:grpChg chg="mod">
          <ac:chgData name="X.T. Sun" userId="d8e846cab07525bd" providerId="LiveId" clId="{ECE6F975-21D3-4FC3-9CBB-BF4272904351}" dt="2024-04-16T06:29:12.780" v="13"/>
          <ac:grpSpMkLst>
            <pc:docMk/>
            <pc:sldMk cId="0" sldId="287"/>
            <ac:grpSpMk id="4" creationId="{B17CF472-3B32-07E8-E795-5E9A1C086B20}"/>
          </ac:grpSpMkLst>
        </pc:grpChg>
        <pc:inkChg chg="add mod">
          <ac:chgData name="X.T. Sun" userId="d8e846cab07525bd" providerId="LiveId" clId="{ECE6F975-21D3-4FC3-9CBB-BF4272904351}" dt="2024-04-16T06:29:12.780" v="13"/>
          <ac:inkMkLst>
            <pc:docMk/>
            <pc:sldMk cId="0" sldId="287"/>
            <ac:inkMk id="2" creationId="{9E68873D-B187-6CB9-34FA-2CB5E7FA66FC}"/>
          </ac:inkMkLst>
        </pc:inkChg>
        <pc:inkChg chg="add mod">
          <ac:chgData name="X.T. Sun" userId="d8e846cab07525bd" providerId="LiveId" clId="{ECE6F975-21D3-4FC3-9CBB-BF4272904351}" dt="2024-04-16T06:29:12.780" v="13"/>
          <ac:inkMkLst>
            <pc:docMk/>
            <pc:sldMk cId="0" sldId="287"/>
            <ac:inkMk id="3" creationId="{71C28D1E-42E8-2E49-A619-6E36B43A59D7}"/>
          </ac:inkMkLst>
        </pc:inkChg>
      </pc:sldChg>
      <pc:sldChg chg="addSp mod">
        <pc:chgData name="X.T. Sun" userId="d8e846cab07525bd" providerId="LiveId" clId="{ECE6F975-21D3-4FC3-9CBB-BF4272904351}" dt="2024-04-17T00:16:12.693" v="207" actId="9405"/>
        <pc:sldMkLst>
          <pc:docMk/>
          <pc:sldMk cId="0" sldId="289"/>
        </pc:sldMkLst>
        <pc:inkChg chg="add">
          <ac:chgData name="X.T. Sun" userId="d8e846cab07525bd" providerId="LiveId" clId="{ECE6F975-21D3-4FC3-9CBB-BF4272904351}" dt="2024-04-17T00:16:11.482" v="206" actId="9405"/>
          <ac:inkMkLst>
            <pc:docMk/>
            <pc:sldMk cId="0" sldId="289"/>
            <ac:inkMk id="2" creationId="{E31C36C4-8085-6F14-C3DF-1ABCE1FBEE23}"/>
          </ac:inkMkLst>
        </pc:inkChg>
        <pc:inkChg chg="add">
          <ac:chgData name="X.T. Sun" userId="d8e846cab07525bd" providerId="LiveId" clId="{ECE6F975-21D3-4FC3-9CBB-BF4272904351}" dt="2024-04-17T00:16:12.693" v="207" actId="9405"/>
          <ac:inkMkLst>
            <pc:docMk/>
            <pc:sldMk cId="0" sldId="289"/>
            <ac:inkMk id="3" creationId="{7DA1A780-A4F5-5370-BE87-1F6E86528F6D}"/>
          </ac:inkMkLst>
        </pc:inkChg>
      </pc:sldChg>
      <pc:sldChg chg="addSp modSp mod">
        <pc:chgData name="X.T. Sun" userId="d8e846cab07525bd" providerId="LiveId" clId="{ECE6F975-21D3-4FC3-9CBB-BF4272904351}" dt="2024-04-17T00:18:44.748" v="211"/>
        <pc:sldMkLst>
          <pc:docMk/>
          <pc:sldMk cId="0" sldId="294"/>
        </pc:sldMkLst>
        <pc:grpChg chg="mod">
          <ac:chgData name="X.T. Sun" userId="d8e846cab07525bd" providerId="LiveId" clId="{ECE6F975-21D3-4FC3-9CBB-BF4272904351}" dt="2024-04-17T00:18:44.748" v="211"/>
          <ac:grpSpMkLst>
            <pc:docMk/>
            <pc:sldMk cId="0" sldId="294"/>
            <ac:grpSpMk id="4" creationId="{C27CCBF5-DDE7-66AF-19BE-6411AB30F12F}"/>
          </ac:grpSpMkLst>
        </pc:grpChg>
        <pc:inkChg chg="add mod">
          <ac:chgData name="X.T. Sun" userId="d8e846cab07525bd" providerId="LiveId" clId="{ECE6F975-21D3-4FC3-9CBB-BF4272904351}" dt="2024-04-17T00:18:44.748" v="211"/>
          <ac:inkMkLst>
            <pc:docMk/>
            <pc:sldMk cId="0" sldId="294"/>
            <ac:inkMk id="2" creationId="{BD42ED22-EC72-E26C-A537-655C2C794847}"/>
          </ac:inkMkLst>
        </pc:inkChg>
        <pc:inkChg chg="add mod">
          <ac:chgData name="X.T. Sun" userId="d8e846cab07525bd" providerId="LiveId" clId="{ECE6F975-21D3-4FC3-9CBB-BF4272904351}" dt="2024-04-17T00:18:44.748" v="211"/>
          <ac:inkMkLst>
            <pc:docMk/>
            <pc:sldMk cId="0" sldId="294"/>
            <ac:inkMk id="3" creationId="{8E416BBC-27C6-CE4C-9590-A71AD9EE80D8}"/>
          </ac:inkMkLst>
        </pc:inkChg>
      </pc:sldChg>
      <pc:sldChg chg="addSp modSp mod">
        <pc:chgData name="X.T. Sun" userId="d8e846cab07525bd" providerId="LiveId" clId="{ECE6F975-21D3-4FC3-9CBB-BF4272904351}" dt="2024-04-17T00:19:14.170" v="219"/>
        <pc:sldMkLst>
          <pc:docMk/>
          <pc:sldMk cId="0" sldId="296"/>
        </pc:sldMkLst>
        <pc:grpChg chg="mod">
          <ac:chgData name="X.T. Sun" userId="d8e846cab07525bd" providerId="LiveId" clId="{ECE6F975-21D3-4FC3-9CBB-BF4272904351}" dt="2024-04-17T00:19:14.170" v="219"/>
          <ac:grpSpMkLst>
            <pc:docMk/>
            <pc:sldMk cId="0" sldId="296"/>
            <ac:grpSpMk id="11" creationId="{40873733-BAA6-60A6-AA7B-A6FD9837C8B5}"/>
          </ac:grpSpMkLst>
        </pc:grpChg>
        <pc:inkChg chg="add">
          <ac:chgData name="X.T. Sun" userId="d8e846cab07525bd" providerId="LiveId" clId="{ECE6F975-21D3-4FC3-9CBB-BF4272904351}" dt="2024-04-16T07:08:43.864" v="14" actId="9405"/>
          <ac:inkMkLst>
            <pc:docMk/>
            <pc:sldMk cId="0" sldId="296"/>
            <ac:inkMk id="2" creationId="{3F2B89E8-A48D-9C2A-7B6D-021B2EF8B328}"/>
          </ac:inkMkLst>
        </pc:inkChg>
        <pc:inkChg chg="add">
          <ac:chgData name="X.T. Sun" userId="d8e846cab07525bd" providerId="LiveId" clId="{ECE6F975-21D3-4FC3-9CBB-BF4272904351}" dt="2024-04-16T07:15:21.486" v="73" actId="9405"/>
          <ac:inkMkLst>
            <pc:docMk/>
            <pc:sldMk cId="0" sldId="296"/>
            <ac:inkMk id="3" creationId="{FB0AF7EB-D13B-7550-4E3E-BDEEE57066C5}"/>
          </ac:inkMkLst>
        </pc:inkChg>
        <pc:inkChg chg="add mod">
          <ac:chgData name="X.T. Sun" userId="d8e846cab07525bd" providerId="LiveId" clId="{ECE6F975-21D3-4FC3-9CBB-BF4272904351}" dt="2024-04-17T00:19:14.170" v="219"/>
          <ac:inkMkLst>
            <pc:docMk/>
            <pc:sldMk cId="0" sldId="296"/>
            <ac:inkMk id="4" creationId="{D80E13C8-5072-A2D7-8904-3E125C44235A}"/>
          </ac:inkMkLst>
        </pc:inkChg>
        <pc:inkChg chg="add mod">
          <ac:chgData name="X.T. Sun" userId="d8e846cab07525bd" providerId="LiveId" clId="{ECE6F975-21D3-4FC3-9CBB-BF4272904351}" dt="2024-04-17T00:19:14.170" v="219"/>
          <ac:inkMkLst>
            <pc:docMk/>
            <pc:sldMk cId="0" sldId="296"/>
            <ac:inkMk id="5" creationId="{05EC0124-7DCC-A7BB-7687-5EC9C5B4FF4E}"/>
          </ac:inkMkLst>
        </pc:inkChg>
        <pc:inkChg chg="add mod">
          <ac:chgData name="X.T. Sun" userId="d8e846cab07525bd" providerId="LiveId" clId="{ECE6F975-21D3-4FC3-9CBB-BF4272904351}" dt="2024-04-17T00:19:14.170" v="219"/>
          <ac:inkMkLst>
            <pc:docMk/>
            <pc:sldMk cId="0" sldId="296"/>
            <ac:inkMk id="6" creationId="{4074DA17-96B4-F04B-1931-AC9D48EEFC92}"/>
          </ac:inkMkLst>
        </pc:inkChg>
        <pc:inkChg chg="add mod">
          <ac:chgData name="X.T. Sun" userId="d8e846cab07525bd" providerId="LiveId" clId="{ECE6F975-21D3-4FC3-9CBB-BF4272904351}" dt="2024-04-17T00:19:14.170" v="219"/>
          <ac:inkMkLst>
            <pc:docMk/>
            <pc:sldMk cId="0" sldId="296"/>
            <ac:inkMk id="7" creationId="{08ECD2C8-8FF6-D5C6-97E5-F1BDA5D4672E}"/>
          </ac:inkMkLst>
        </pc:inkChg>
        <pc:inkChg chg="add mod">
          <ac:chgData name="X.T. Sun" userId="d8e846cab07525bd" providerId="LiveId" clId="{ECE6F975-21D3-4FC3-9CBB-BF4272904351}" dt="2024-04-17T00:19:14.170" v="219"/>
          <ac:inkMkLst>
            <pc:docMk/>
            <pc:sldMk cId="0" sldId="296"/>
            <ac:inkMk id="8" creationId="{DE739F5C-510A-0A8B-D2AA-95276F6F1858}"/>
          </ac:inkMkLst>
        </pc:inkChg>
        <pc:inkChg chg="add mod">
          <ac:chgData name="X.T. Sun" userId="d8e846cab07525bd" providerId="LiveId" clId="{ECE6F975-21D3-4FC3-9CBB-BF4272904351}" dt="2024-04-17T00:19:14.170" v="219"/>
          <ac:inkMkLst>
            <pc:docMk/>
            <pc:sldMk cId="0" sldId="296"/>
            <ac:inkMk id="9" creationId="{9BB3C848-C773-3002-973E-85C87B287103}"/>
          </ac:inkMkLst>
        </pc:inkChg>
        <pc:inkChg chg="add mod">
          <ac:chgData name="X.T. Sun" userId="d8e846cab07525bd" providerId="LiveId" clId="{ECE6F975-21D3-4FC3-9CBB-BF4272904351}" dt="2024-04-17T00:19:14.170" v="219"/>
          <ac:inkMkLst>
            <pc:docMk/>
            <pc:sldMk cId="0" sldId="296"/>
            <ac:inkMk id="10" creationId="{389BEF5A-93E8-67D9-6AEB-2CF1F3FEE837}"/>
          </ac:inkMkLst>
        </pc:inkChg>
      </pc:sldChg>
      <pc:sldChg chg="addSp mod">
        <pc:chgData name="X.T. Sun" userId="d8e846cab07525bd" providerId="LiveId" clId="{ECE6F975-21D3-4FC3-9CBB-BF4272904351}" dt="2024-04-16T07:13:28.724" v="48" actId="9405"/>
        <pc:sldMkLst>
          <pc:docMk/>
          <pc:sldMk cId="0" sldId="300"/>
        </pc:sldMkLst>
        <pc:inkChg chg="add">
          <ac:chgData name="X.T. Sun" userId="d8e846cab07525bd" providerId="LiveId" clId="{ECE6F975-21D3-4FC3-9CBB-BF4272904351}" dt="2024-04-16T07:09:47.757" v="15" actId="9405"/>
          <ac:inkMkLst>
            <pc:docMk/>
            <pc:sldMk cId="0" sldId="300"/>
            <ac:inkMk id="2" creationId="{FED77AF9-4C2B-73A4-AF9B-1E5CDF4D2C60}"/>
          </ac:inkMkLst>
        </pc:inkChg>
        <pc:inkChg chg="add">
          <ac:chgData name="X.T. Sun" userId="d8e846cab07525bd" providerId="LiveId" clId="{ECE6F975-21D3-4FC3-9CBB-BF4272904351}" dt="2024-04-16T07:13:28.724" v="48" actId="9405"/>
          <ac:inkMkLst>
            <pc:docMk/>
            <pc:sldMk cId="0" sldId="300"/>
            <ac:inkMk id="3" creationId="{F525487E-E5E2-F2F7-BA3D-0747AD8027FB}"/>
          </ac:inkMkLst>
        </pc:inkChg>
      </pc:sldChg>
      <pc:sldChg chg="addSp delSp mod">
        <pc:chgData name="X.T. Sun" userId="d8e846cab07525bd" providerId="LiveId" clId="{ECE6F975-21D3-4FC3-9CBB-BF4272904351}" dt="2024-04-17T00:21:17.421" v="221"/>
        <pc:sldMkLst>
          <pc:docMk/>
          <pc:sldMk cId="0" sldId="301"/>
        </pc:sldMkLst>
        <pc:inkChg chg="add del">
          <ac:chgData name="X.T. Sun" userId="d8e846cab07525bd" providerId="LiveId" clId="{ECE6F975-21D3-4FC3-9CBB-BF4272904351}" dt="2024-04-17T00:21:17.421" v="221"/>
          <ac:inkMkLst>
            <pc:docMk/>
            <pc:sldMk cId="0" sldId="301"/>
            <ac:inkMk id="2" creationId="{540BFAE0-9F26-5490-F111-A5ADDF426D20}"/>
          </ac:inkMkLst>
        </pc:inkChg>
      </pc:sldChg>
      <pc:sldChg chg="addSp delSp modSp mod">
        <pc:chgData name="X.T. Sun" userId="d8e846cab07525bd" providerId="LiveId" clId="{ECE6F975-21D3-4FC3-9CBB-BF4272904351}" dt="2024-04-17T00:15:47.158" v="205"/>
        <pc:sldMkLst>
          <pc:docMk/>
          <pc:sldMk cId="0" sldId="302"/>
        </pc:sldMkLst>
        <pc:grpChg chg="del mod">
          <ac:chgData name="X.T. Sun" userId="d8e846cab07525bd" providerId="LiveId" clId="{ECE6F975-21D3-4FC3-9CBB-BF4272904351}" dt="2024-04-16T07:10:39.281" v="26"/>
          <ac:grpSpMkLst>
            <pc:docMk/>
            <pc:sldMk cId="0" sldId="302"/>
            <ac:grpSpMk id="9" creationId="{4726FCCB-F03E-5126-5911-EA7E4E6E2442}"/>
          </ac:grpSpMkLst>
        </pc:grpChg>
        <pc:grpChg chg="del mod">
          <ac:chgData name="X.T. Sun" userId="d8e846cab07525bd" providerId="LiveId" clId="{ECE6F975-21D3-4FC3-9CBB-BF4272904351}" dt="2024-04-16T07:13:02.490" v="28"/>
          <ac:grpSpMkLst>
            <pc:docMk/>
            <pc:sldMk cId="0" sldId="302"/>
            <ac:grpSpMk id="12" creationId="{C93A700B-8367-ABA3-E2E3-3628FE70F3F5}"/>
          </ac:grpSpMkLst>
        </pc:grpChg>
        <pc:grpChg chg="mod">
          <ac:chgData name="X.T. Sun" userId="d8e846cab07525bd" providerId="LiveId" clId="{ECE6F975-21D3-4FC3-9CBB-BF4272904351}" dt="2024-04-16T07:13:02.490" v="28"/>
          <ac:grpSpMkLst>
            <pc:docMk/>
            <pc:sldMk cId="0" sldId="302"/>
            <ac:grpSpMk id="14" creationId="{57B5D706-4B6D-7081-5335-0AE6EE686DE8}"/>
          </ac:grpSpMkLst>
        </pc:grpChg>
        <pc:grpChg chg="mod">
          <ac:chgData name="X.T. Sun" userId="d8e846cab07525bd" providerId="LiveId" clId="{ECE6F975-21D3-4FC3-9CBB-BF4272904351}" dt="2024-04-16T07:13:17.561" v="47"/>
          <ac:grpSpMkLst>
            <pc:docMk/>
            <pc:sldMk cId="0" sldId="302"/>
            <ac:grpSpMk id="33" creationId="{5DF3BA3A-5B69-4C3B-D8D4-C16A3E9C36E3}"/>
          </ac:grpSpMkLst>
        </pc:grpChg>
        <pc:grpChg chg="mod">
          <ac:chgData name="X.T. Sun" userId="d8e846cab07525bd" providerId="LiveId" clId="{ECE6F975-21D3-4FC3-9CBB-BF4272904351}" dt="2024-04-16T07:14:08.039" v="52"/>
          <ac:grpSpMkLst>
            <pc:docMk/>
            <pc:sldMk cId="0" sldId="302"/>
            <ac:grpSpMk id="37" creationId="{2316F12E-3FC6-B92F-37FD-DE556180E272}"/>
          </ac:grpSpMkLst>
        </pc:grpChg>
        <pc:grpChg chg="mod">
          <ac:chgData name="X.T. Sun" userId="d8e846cab07525bd" providerId="LiveId" clId="{ECE6F975-21D3-4FC3-9CBB-BF4272904351}" dt="2024-04-17T00:15:45.560" v="203"/>
          <ac:grpSpMkLst>
            <pc:docMk/>
            <pc:sldMk cId="0" sldId="302"/>
            <ac:grpSpMk id="39" creationId="{BDF1AD52-9219-8BBF-4FDD-28510E1CEED4}"/>
          </ac:grpSpMkLst>
        </pc:grpChg>
        <pc:grpChg chg="del mod">
          <ac:chgData name="X.T. Sun" userId="d8e846cab07525bd" providerId="LiveId" clId="{ECE6F975-21D3-4FC3-9CBB-BF4272904351}" dt="2024-04-16T07:14:40.551" v="60"/>
          <ac:grpSpMkLst>
            <pc:docMk/>
            <pc:sldMk cId="0" sldId="302"/>
            <ac:grpSpMk id="41" creationId="{C629BBD1-F9B3-732A-9360-98F5685AF3C1}"/>
          </ac:grpSpMkLst>
        </pc:grpChg>
        <pc:grpChg chg="del mod">
          <ac:chgData name="X.T. Sun" userId="d8e846cab07525bd" providerId="LiveId" clId="{ECE6F975-21D3-4FC3-9CBB-BF4272904351}" dt="2024-04-16T07:14:42.002" v="65"/>
          <ac:grpSpMkLst>
            <pc:docMk/>
            <pc:sldMk cId="0" sldId="302"/>
            <ac:grpSpMk id="45" creationId="{CC84D899-18A7-76CD-3539-A36A783569BE}"/>
          </ac:grpSpMkLst>
        </pc:grpChg>
        <pc:grpChg chg="del mod">
          <ac:chgData name="X.T. Sun" userId="d8e846cab07525bd" providerId="LiveId" clId="{ECE6F975-21D3-4FC3-9CBB-BF4272904351}" dt="2024-04-17T00:15:39.589" v="199"/>
          <ac:grpSpMkLst>
            <pc:docMk/>
            <pc:sldMk cId="0" sldId="302"/>
            <ac:grpSpMk id="52" creationId="{A83C93F2-E649-D290-9207-557225ED5180}"/>
          </ac:grpSpMkLst>
        </pc:grpChg>
        <pc:inkChg chg="add">
          <ac:chgData name="X.T. Sun" userId="d8e846cab07525bd" providerId="LiveId" clId="{ECE6F975-21D3-4FC3-9CBB-BF4272904351}" dt="2024-04-16T07:10:31.278" v="16" actId="9405"/>
          <ac:inkMkLst>
            <pc:docMk/>
            <pc:sldMk cId="0" sldId="302"/>
            <ac:inkMk id="2" creationId="{D4233E61-6CC6-64A2-B087-448262F0F8BE}"/>
          </ac:inkMkLst>
        </pc:inkChg>
        <pc:inkChg chg="add mod">
          <ac:chgData name="X.T. Sun" userId="d8e846cab07525bd" providerId="LiveId" clId="{ECE6F975-21D3-4FC3-9CBB-BF4272904351}" dt="2024-04-16T07:13:02.490" v="28"/>
          <ac:inkMkLst>
            <pc:docMk/>
            <pc:sldMk cId="0" sldId="302"/>
            <ac:inkMk id="3" creationId="{ACAC0F5F-4C37-56D6-854C-7489DEEB76E7}"/>
          </ac:inkMkLst>
        </pc:inkChg>
        <pc:inkChg chg="add mod">
          <ac:chgData name="X.T. Sun" userId="d8e846cab07525bd" providerId="LiveId" clId="{ECE6F975-21D3-4FC3-9CBB-BF4272904351}" dt="2024-04-16T07:13:02.490" v="28"/>
          <ac:inkMkLst>
            <pc:docMk/>
            <pc:sldMk cId="0" sldId="302"/>
            <ac:inkMk id="4" creationId="{74279847-B762-E836-BBF1-A19EC535FE81}"/>
          </ac:inkMkLst>
        </pc:inkChg>
        <pc:inkChg chg="add mod">
          <ac:chgData name="X.T. Sun" userId="d8e846cab07525bd" providerId="LiveId" clId="{ECE6F975-21D3-4FC3-9CBB-BF4272904351}" dt="2024-04-16T07:13:02.490" v="28"/>
          <ac:inkMkLst>
            <pc:docMk/>
            <pc:sldMk cId="0" sldId="302"/>
            <ac:inkMk id="5" creationId="{891C41CB-6614-98AD-4634-0CB8FF577577}"/>
          </ac:inkMkLst>
        </pc:inkChg>
        <pc:inkChg chg="add mod">
          <ac:chgData name="X.T. Sun" userId="d8e846cab07525bd" providerId="LiveId" clId="{ECE6F975-21D3-4FC3-9CBB-BF4272904351}" dt="2024-04-16T07:13:02.490" v="28"/>
          <ac:inkMkLst>
            <pc:docMk/>
            <pc:sldMk cId="0" sldId="302"/>
            <ac:inkMk id="6" creationId="{850CA058-9F51-500F-1907-15DCEED4620C}"/>
          </ac:inkMkLst>
        </pc:inkChg>
        <pc:inkChg chg="add mod">
          <ac:chgData name="X.T. Sun" userId="d8e846cab07525bd" providerId="LiveId" clId="{ECE6F975-21D3-4FC3-9CBB-BF4272904351}" dt="2024-04-16T07:13:02.490" v="28"/>
          <ac:inkMkLst>
            <pc:docMk/>
            <pc:sldMk cId="0" sldId="302"/>
            <ac:inkMk id="7" creationId="{1CFECAF1-FE16-4B6D-25B9-85139701A995}"/>
          </ac:inkMkLst>
        </pc:inkChg>
        <pc:inkChg chg="add mod">
          <ac:chgData name="X.T. Sun" userId="d8e846cab07525bd" providerId="LiveId" clId="{ECE6F975-21D3-4FC3-9CBB-BF4272904351}" dt="2024-04-16T07:13:02.490" v="28"/>
          <ac:inkMkLst>
            <pc:docMk/>
            <pc:sldMk cId="0" sldId="302"/>
            <ac:inkMk id="8" creationId="{FD22343C-89E5-FBDE-BDC1-F7364BBE8812}"/>
          </ac:inkMkLst>
        </pc:inkChg>
        <pc:inkChg chg="add mod">
          <ac:chgData name="X.T. Sun" userId="d8e846cab07525bd" providerId="LiveId" clId="{ECE6F975-21D3-4FC3-9CBB-BF4272904351}" dt="2024-04-17T00:15:45.560" v="203"/>
          <ac:inkMkLst>
            <pc:docMk/>
            <pc:sldMk cId="0" sldId="302"/>
            <ac:inkMk id="9" creationId="{1970C1F4-7B3A-E325-DAC0-35DD68E37FB8}"/>
          </ac:inkMkLst>
        </pc:inkChg>
        <pc:inkChg chg="add mod">
          <ac:chgData name="X.T. Sun" userId="d8e846cab07525bd" providerId="LiveId" clId="{ECE6F975-21D3-4FC3-9CBB-BF4272904351}" dt="2024-04-16T07:13:02.490" v="28"/>
          <ac:inkMkLst>
            <pc:docMk/>
            <pc:sldMk cId="0" sldId="302"/>
            <ac:inkMk id="10" creationId="{E398C138-1D41-14B2-1044-99A9D5FEA2ED}"/>
          </ac:inkMkLst>
        </pc:inkChg>
        <pc:inkChg chg="add mod">
          <ac:chgData name="X.T. Sun" userId="d8e846cab07525bd" providerId="LiveId" clId="{ECE6F975-21D3-4FC3-9CBB-BF4272904351}" dt="2024-04-16T07:13:02.490" v="28"/>
          <ac:inkMkLst>
            <pc:docMk/>
            <pc:sldMk cId="0" sldId="302"/>
            <ac:inkMk id="11" creationId="{F992007D-10CD-ADDF-AE65-4622AE1CA457}"/>
          </ac:inkMkLst>
        </pc:inkChg>
        <pc:inkChg chg="add mod">
          <ac:chgData name="X.T. Sun" userId="d8e846cab07525bd" providerId="LiveId" clId="{ECE6F975-21D3-4FC3-9CBB-BF4272904351}" dt="2024-04-17T00:15:45.560" v="203"/>
          <ac:inkMkLst>
            <pc:docMk/>
            <pc:sldMk cId="0" sldId="302"/>
            <ac:inkMk id="12" creationId="{352E414E-970B-CB04-FA16-4490AE5F97E2}"/>
          </ac:inkMkLst>
        </pc:inkChg>
        <pc:inkChg chg="add mod">
          <ac:chgData name="X.T. Sun" userId="d8e846cab07525bd" providerId="LiveId" clId="{ECE6F975-21D3-4FC3-9CBB-BF4272904351}" dt="2024-04-16T07:13:02.490" v="28"/>
          <ac:inkMkLst>
            <pc:docMk/>
            <pc:sldMk cId="0" sldId="302"/>
            <ac:inkMk id="13" creationId="{0222048F-18E4-B43B-2A61-A9C001CB0726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15" creationId="{E36370C8-BA6E-4991-5138-458F23386316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16" creationId="{69E5BA73-320B-8A33-10E5-BCF347BAE42E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17" creationId="{50D588C2-F178-985C-4478-3A4D7F56A4E1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18" creationId="{77A876B2-A364-0C19-3BEB-E1924EAA0530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19" creationId="{A32C4D4C-0491-6308-09C9-E066A692D553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0" creationId="{7D55FC55-262B-2066-1667-BC7A5F81C352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1" creationId="{CD7D0529-4176-117A-449C-74C3F2697D75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2" creationId="{52802B6C-4F29-AF66-33C5-092B42922844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3" creationId="{1F8D45BE-A321-C55E-3336-DB70C1C92BBE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4" creationId="{591E1A4D-FFF8-DBB1-4639-31310A5C2841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5" creationId="{92E4FBC6-B502-B685-6E62-822FE8047FDD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6" creationId="{0485C2DA-9B40-0CB5-E5EB-3A31B42578CE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7" creationId="{E722785E-0BCB-31CE-B530-2EA703DFB2EA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8" creationId="{8FF8AF4C-6818-60DD-0DEB-92E70417774E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29" creationId="{C1AB55F8-8FE3-3113-397F-DD29DB4A34AF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30" creationId="{1E090592-A8E5-B938-5CE5-935BD079DFF0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31" creationId="{E0BA757D-729A-E3AC-99ED-37E1FF038F9A}"/>
          </ac:inkMkLst>
        </pc:inkChg>
        <pc:inkChg chg="add mod">
          <ac:chgData name="X.T. Sun" userId="d8e846cab07525bd" providerId="LiveId" clId="{ECE6F975-21D3-4FC3-9CBB-BF4272904351}" dt="2024-04-16T07:13:17.561" v="47"/>
          <ac:inkMkLst>
            <pc:docMk/>
            <pc:sldMk cId="0" sldId="302"/>
            <ac:inkMk id="32" creationId="{B7A1CE8F-2A64-7187-76BB-7A865B7EE6E7}"/>
          </ac:inkMkLst>
        </pc:inkChg>
        <pc:inkChg chg="add">
          <ac:chgData name="X.T. Sun" userId="d8e846cab07525bd" providerId="LiveId" clId="{ECE6F975-21D3-4FC3-9CBB-BF4272904351}" dt="2024-04-16T07:13:59.274" v="49" actId="9405"/>
          <ac:inkMkLst>
            <pc:docMk/>
            <pc:sldMk cId="0" sldId="302"/>
            <ac:inkMk id="34" creationId="{642789D6-91E3-090C-F2FA-F0D4FCF222F7}"/>
          </ac:inkMkLst>
        </pc:inkChg>
        <pc:inkChg chg="add mod">
          <ac:chgData name="X.T. Sun" userId="d8e846cab07525bd" providerId="LiveId" clId="{ECE6F975-21D3-4FC3-9CBB-BF4272904351}" dt="2024-04-16T07:14:08.039" v="52"/>
          <ac:inkMkLst>
            <pc:docMk/>
            <pc:sldMk cId="0" sldId="302"/>
            <ac:inkMk id="35" creationId="{B8DED682-97AC-427F-A32A-1A58DEFFCA49}"/>
          </ac:inkMkLst>
        </pc:inkChg>
        <pc:inkChg chg="add mod">
          <ac:chgData name="X.T. Sun" userId="d8e846cab07525bd" providerId="LiveId" clId="{ECE6F975-21D3-4FC3-9CBB-BF4272904351}" dt="2024-04-16T07:14:08.039" v="52"/>
          <ac:inkMkLst>
            <pc:docMk/>
            <pc:sldMk cId="0" sldId="302"/>
            <ac:inkMk id="36" creationId="{8326DBF8-E165-7C06-9D2F-27E5CDEE3992}"/>
          </ac:inkMkLst>
        </pc:inkChg>
        <pc:inkChg chg="add del mod">
          <ac:chgData name="X.T. Sun" userId="d8e846cab07525bd" providerId="LiveId" clId="{ECE6F975-21D3-4FC3-9CBB-BF4272904351}" dt="2024-04-17T00:15:47.142" v="204"/>
          <ac:inkMkLst>
            <pc:docMk/>
            <pc:sldMk cId="0" sldId="302"/>
            <ac:inkMk id="38" creationId="{74222DB7-5B7C-0610-D47C-4022D7B401B4}"/>
          </ac:inkMkLst>
        </pc:inkChg>
        <pc:inkChg chg="add del mod">
          <ac:chgData name="X.T. Sun" userId="d8e846cab07525bd" providerId="LiveId" clId="{ECE6F975-21D3-4FC3-9CBB-BF4272904351}" dt="2024-04-16T07:14:41.065" v="61"/>
          <ac:inkMkLst>
            <pc:docMk/>
            <pc:sldMk cId="0" sldId="302"/>
            <ac:inkMk id="39" creationId="{B46D3072-1C1F-4F6D-1E16-BD39DBEF3EC1}"/>
          </ac:inkMkLst>
        </pc:inkChg>
        <pc:inkChg chg="add del mod">
          <ac:chgData name="X.T. Sun" userId="d8e846cab07525bd" providerId="LiveId" clId="{ECE6F975-21D3-4FC3-9CBB-BF4272904351}" dt="2024-04-16T07:14:42.002" v="64"/>
          <ac:inkMkLst>
            <pc:docMk/>
            <pc:sldMk cId="0" sldId="302"/>
            <ac:inkMk id="40" creationId="{E525CBC3-C893-3C3D-3D36-97E7EEE147F2}"/>
          </ac:inkMkLst>
        </pc:inkChg>
        <pc:inkChg chg="add del mod">
          <ac:chgData name="X.T. Sun" userId="d8e846cab07525bd" providerId="LiveId" clId="{ECE6F975-21D3-4FC3-9CBB-BF4272904351}" dt="2024-04-16T07:14:42.002" v="63"/>
          <ac:inkMkLst>
            <pc:docMk/>
            <pc:sldMk cId="0" sldId="302"/>
            <ac:inkMk id="42" creationId="{B5BD0095-E129-D700-6F27-609951E1A6BE}"/>
          </ac:inkMkLst>
        </pc:inkChg>
        <pc:inkChg chg="add del mod">
          <ac:chgData name="X.T. Sun" userId="d8e846cab07525bd" providerId="LiveId" clId="{ECE6F975-21D3-4FC3-9CBB-BF4272904351}" dt="2024-04-16T07:14:42.002" v="65"/>
          <ac:inkMkLst>
            <pc:docMk/>
            <pc:sldMk cId="0" sldId="302"/>
            <ac:inkMk id="43" creationId="{72547BDE-E010-3440-396B-3D2A21214259}"/>
          </ac:inkMkLst>
        </pc:inkChg>
        <pc:inkChg chg="add del mod">
          <ac:chgData name="X.T. Sun" userId="d8e846cab07525bd" providerId="LiveId" clId="{ECE6F975-21D3-4FC3-9CBB-BF4272904351}" dt="2024-04-16T07:14:42.002" v="62"/>
          <ac:inkMkLst>
            <pc:docMk/>
            <pc:sldMk cId="0" sldId="302"/>
            <ac:inkMk id="44" creationId="{9E9EFCBE-0518-1DC1-6165-4088056B7800}"/>
          </ac:inkMkLst>
        </pc:inkChg>
        <pc:inkChg chg="add del mod">
          <ac:chgData name="X.T. Sun" userId="d8e846cab07525bd" providerId="LiveId" clId="{ECE6F975-21D3-4FC3-9CBB-BF4272904351}" dt="2024-04-17T00:15:39.589" v="199"/>
          <ac:inkMkLst>
            <pc:docMk/>
            <pc:sldMk cId="0" sldId="302"/>
            <ac:inkMk id="46" creationId="{C9332FC2-425D-6997-2B2C-D2F7EC331D4A}"/>
          </ac:inkMkLst>
        </pc:inkChg>
        <pc:inkChg chg="add del mod">
          <ac:chgData name="X.T. Sun" userId="d8e846cab07525bd" providerId="LiveId" clId="{ECE6F975-21D3-4FC3-9CBB-BF4272904351}" dt="2024-04-17T00:15:39.589" v="198"/>
          <ac:inkMkLst>
            <pc:docMk/>
            <pc:sldMk cId="0" sldId="302"/>
            <ac:inkMk id="47" creationId="{0B2723D6-20A4-AB73-99BA-B1C5681328EA}"/>
          </ac:inkMkLst>
        </pc:inkChg>
        <pc:inkChg chg="add del mod">
          <ac:chgData name="X.T. Sun" userId="d8e846cab07525bd" providerId="LiveId" clId="{ECE6F975-21D3-4FC3-9CBB-BF4272904351}" dt="2024-04-17T00:15:39.589" v="197"/>
          <ac:inkMkLst>
            <pc:docMk/>
            <pc:sldMk cId="0" sldId="302"/>
            <ac:inkMk id="48" creationId="{9C3707F5-A5CF-5EB0-5A66-87C45CBECB4D}"/>
          </ac:inkMkLst>
        </pc:inkChg>
        <pc:inkChg chg="add del mod">
          <ac:chgData name="X.T. Sun" userId="d8e846cab07525bd" providerId="LiveId" clId="{ECE6F975-21D3-4FC3-9CBB-BF4272904351}" dt="2024-04-17T00:15:39.589" v="196"/>
          <ac:inkMkLst>
            <pc:docMk/>
            <pc:sldMk cId="0" sldId="302"/>
            <ac:inkMk id="49" creationId="{072C14E5-70B1-29A6-F5D1-482B386BD509}"/>
          </ac:inkMkLst>
        </pc:inkChg>
        <pc:inkChg chg="add del mod">
          <ac:chgData name="X.T. Sun" userId="d8e846cab07525bd" providerId="LiveId" clId="{ECE6F975-21D3-4FC3-9CBB-BF4272904351}" dt="2024-04-17T00:15:39.589" v="200"/>
          <ac:inkMkLst>
            <pc:docMk/>
            <pc:sldMk cId="0" sldId="302"/>
            <ac:inkMk id="50" creationId="{0003D6AA-8F27-C183-331A-1239D7DF0539}"/>
          </ac:inkMkLst>
        </pc:inkChg>
        <pc:inkChg chg="add del">
          <ac:chgData name="X.T. Sun" userId="d8e846cab07525bd" providerId="LiveId" clId="{ECE6F975-21D3-4FC3-9CBB-BF4272904351}" dt="2024-04-17T00:15:47.158" v="205"/>
          <ac:inkMkLst>
            <pc:docMk/>
            <pc:sldMk cId="0" sldId="302"/>
            <ac:inkMk id="51" creationId="{197CAAC9-42EC-317B-6575-D0ED6ACC19AB}"/>
          </ac:inkMkLst>
        </pc:inkChg>
      </pc:sldChg>
      <pc:sldChg chg="addSp mod">
        <pc:chgData name="X.T. Sun" userId="d8e846cab07525bd" providerId="LiveId" clId="{ECE6F975-21D3-4FC3-9CBB-BF4272904351}" dt="2024-04-16T07:19:25.288" v="107" actId="9405"/>
        <pc:sldMkLst>
          <pc:docMk/>
          <pc:sldMk cId="0" sldId="303"/>
        </pc:sldMkLst>
        <pc:inkChg chg="add">
          <ac:chgData name="X.T. Sun" userId="d8e846cab07525bd" providerId="LiveId" clId="{ECE6F975-21D3-4FC3-9CBB-BF4272904351}" dt="2024-04-16T07:18:59.316" v="106" actId="9405"/>
          <ac:inkMkLst>
            <pc:docMk/>
            <pc:sldMk cId="0" sldId="303"/>
            <ac:inkMk id="2" creationId="{3BF454F6-37A7-89E2-CEF3-E6ADCD0689B1}"/>
          </ac:inkMkLst>
        </pc:inkChg>
        <pc:inkChg chg="add">
          <ac:chgData name="X.T. Sun" userId="d8e846cab07525bd" providerId="LiveId" clId="{ECE6F975-21D3-4FC3-9CBB-BF4272904351}" dt="2024-04-16T07:19:25.288" v="107" actId="9405"/>
          <ac:inkMkLst>
            <pc:docMk/>
            <pc:sldMk cId="0" sldId="303"/>
            <ac:inkMk id="3" creationId="{C2CC219A-318C-4A21-A3BA-E69CAB2B02BD}"/>
          </ac:inkMkLst>
        </pc:inkChg>
      </pc:sldChg>
      <pc:sldChg chg="addSp mod">
        <pc:chgData name="X.T. Sun" userId="d8e846cab07525bd" providerId="LiveId" clId="{ECE6F975-21D3-4FC3-9CBB-BF4272904351}" dt="2024-04-16T07:22:38.795" v="108" actId="9405"/>
        <pc:sldMkLst>
          <pc:docMk/>
          <pc:sldMk cId="0" sldId="304"/>
        </pc:sldMkLst>
        <pc:inkChg chg="add">
          <ac:chgData name="X.T. Sun" userId="d8e846cab07525bd" providerId="LiveId" clId="{ECE6F975-21D3-4FC3-9CBB-BF4272904351}" dt="2024-04-16T07:22:38.795" v="108" actId="9405"/>
          <ac:inkMkLst>
            <pc:docMk/>
            <pc:sldMk cId="0" sldId="304"/>
            <ac:inkMk id="2" creationId="{448DC0DD-B18D-FA1F-5827-03973F3583BB}"/>
          </ac:inkMkLst>
        </pc:inkChg>
      </pc:sldChg>
      <pc:sldChg chg="addSp delSp modSp mod">
        <pc:chgData name="X.T. Sun" userId="d8e846cab07525bd" providerId="LiveId" clId="{ECE6F975-21D3-4FC3-9CBB-BF4272904351}" dt="2024-04-16T07:35:50.161" v="168"/>
        <pc:sldMkLst>
          <pc:docMk/>
          <pc:sldMk cId="0" sldId="307"/>
        </pc:sldMkLst>
        <pc:grpChg chg="mod">
          <ac:chgData name="X.T. Sun" userId="d8e846cab07525bd" providerId="LiveId" clId="{ECE6F975-21D3-4FC3-9CBB-BF4272904351}" dt="2024-04-16T07:25:53.080" v="112"/>
          <ac:grpSpMkLst>
            <pc:docMk/>
            <pc:sldMk cId="0" sldId="307"/>
            <ac:grpSpMk id="5" creationId="{76C5D040-CFA1-DA18-C207-AB81BD204046}"/>
          </ac:grpSpMkLst>
        </pc:grpChg>
        <pc:grpChg chg="mod">
          <ac:chgData name="X.T. Sun" userId="d8e846cab07525bd" providerId="LiveId" clId="{ECE6F975-21D3-4FC3-9CBB-BF4272904351}" dt="2024-04-16T07:31:34.478" v="128"/>
          <ac:grpSpMkLst>
            <pc:docMk/>
            <pc:sldMk cId="0" sldId="307"/>
            <ac:grpSpMk id="21" creationId="{A85C37B3-372D-C33D-4E5A-604F7120B73E}"/>
          </ac:grpSpMkLst>
        </pc:grpChg>
        <pc:grpChg chg="mod">
          <ac:chgData name="X.T. Sun" userId="d8e846cab07525bd" providerId="LiveId" clId="{ECE6F975-21D3-4FC3-9CBB-BF4272904351}" dt="2024-04-16T07:31:34.478" v="128"/>
          <ac:grpSpMkLst>
            <pc:docMk/>
            <pc:sldMk cId="0" sldId="307"/>
            <ac:grpSpMk id="22" creationId="{3A7453B3-49A8-1305-57FD-0325E4B284B6}"/>
          </ac:grpSpMkLst>
        </pc:grpChg>
        <pc:grpChg chg="del mod">
          <ac:chgData name="X.T. Sun" userId="d8e846cab07525bd" providerId="LiveId" clId="{ECE6F975-21D3-4FC3-9CBB-BF4272904351}" dt="2024-04-16T07:35:37.727" v="149"/>
          <ac:grpSpMkLst>
            <pc:docMk/>
            <pc:sldMk cId="0" sldId="307"/>
            <ac:grpSpMk id="41" creationId="{A417B592-D5DC-44D7-36AD-95B5F6D4A314}"/>
          </ac:grpSpMkLst>
        </pc:grpChg>
        <pc:grpChg chg="del mod">
          <ac:chgData name="X.T. Sun" userId="d8e846cab07525bd" providerId="LiveId" clId="{ECE6F975-21D3-4FC3-9CBB-BF4272904351}" dt="2024-04-16T07:35:41.892" v="156"/>
          <ac:grpSpMkLst>
            <pc:docMk/>
            <pc:sldMk cId="0" sldId="307"/>
            <ac:grpSpMk id="43" creationId="{1392E7AE-9CFA-0FA5-0808-2ECB7378652E}"/>
          </ac:grpSpMkLst>
        </pc:grpChg>
        <pc:grpChg chg="del mod">
          <ac:chgData name="X.T. Sun" userId="d8e846cab07525bd" providerId="LiveId" clId="{ECE6F975-21D3-4FC3-9CBB-BF4272904351}" dt="2024-04-16T07:35:46.053" v="162"/>
          <ac:grpSpMkLst>
            <pc:docMk/>
            <pc:sldMk cId="0" sldId="307"/>
            <ac:grpSpMk id="49" creationId="{315CC44F-A8BB-ED63-8933-18E7CF0E7455}"/>
          </ac:grpSpMkLst>
        </pc:grpChg>
        <pc:grpChg chg="del mod">
          <ac:chgData name="X.T. Sun" userId="d8e846cab07525bd" providerId="LiveId" clId="{ECE6F975-21D3-4FC3-9CBB-BF4272904351}" dt="2024-04-16T07:35:50.161" v="168"/>
          <ac:grpSpMkLst>
            <pc:docMk/>
            <pc:sldMk cId="0" sldId="307"/>
            <ac:grpSpMk id="55" creationId="{F1D18A9B-6E54-1651-21B3-5748048BDF16}"/>
          </ac:grpSpMkLst>
        </pc:grpChg>
        <pc:grpChg chg="mod">
          <ac:chgData name="X.T. Sun" userId="d8e846cab07525bd" providerId="LiveId" clId="{ECE6F975-21D3-4FC3-9CBB-BF4272904351}" dt="2024-04-16T07:35:50.161" v="168"/>
          <ac:grpSpMkLst>
            <pc:docMk/>
            <pc:sldMk cId="0" sldId="307"/>
            <ac:grpSpMk id="60" creationId="{FC7D6F33-EBC7-4D89-8CD6-B6C1BADB0098}"/>
          </ac:grpSpMkLst>
        </pc:grpChg>
        <pc:inkChg chg="add mod">
          <ac:chgData name="X.T. Sun" userId="d8e846cab07525bd" providerId="LiveId" clId="{ECE6F975-21D3-4FC3-9CBB-BF4272904351}" dt="2024-04-16T07:25:53.080" v="112"/>
          <ac:inkMkLst>
            <pc:docMk/>
            <pc:sldMk cId="0" sldId="307"/>
            <ac:inkMk id="2" creationId="{13BEAF06-975F-B9E5-69B8-03EE7BE3CCE4}"/>
          </ac:inkMkLst>
        </pc:inkChg>
        <pc:inkChg chg="add mod">
          <ac:chgData name="X.T. Sun" userId="d8e846cab07525bd" providerId="LiveId" clId="{ECE6F975-21D3-4FC3-9CBB-BF4272904351}" dt="2024-04-16T07:25:53.080" v="112"/>
          <ac:inkMkLst>
            <pc:docMk/>
            <pc:sldMk cId="0" sldId="307"/>
            <ac:inkMk id="3" creationId="{22B89135-A6E4-6606-17A4-2EBFA3502F39}"/>
          </ac:inkMkLst>
        </pc:inkChg>
        <pc:inkChg chg="add mod">
          <ac:chgData name="X.T. Sun" userId="d8e846cab07525bd" providerId="LiveId" clId="{ECE6F975-21D3-4FC3-9CBB-BF4272904351}" dt="2024-04-16T07:25:53.080" v="112"/>
          <ac:inkMkLst>
            <pc:docMk/>
            <pc:sldMk cId="0" sldId="307"/>
            <ac:inkMk id="4" creationId="{A88D2AB0-A1E6-ED87-DEF1-1363DF3803F5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6" creationId="{2CC3BA48-C418-FD50-7025-354FC4F42F70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7" creationId="{55EE1CAB-CBAC-9711-07AE-B1481FDDD85E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8" creationId="{B4FD8FFB-F533-0820-9DA7-78A041B56761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9" creationId="{1031F65D-EAF7-619C-3F3A-890388C33C39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0" creationId="{B5A089C1-B37D-5D67-F5FA-281BFBEA5E1B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1" creationId="{186C4CBD-004D-A69D-B678-B8CE38514EF7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2" creationId="{F53404D2-14F8-2A42-6322-B92A7E31FAFC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3" creationId="{D86FC85C-C168-00B7-B27E-FF62FF42AA64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4" creationId="{76B53329-5917-8D20-F52A-8EF92103B306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5" creationId="{988CE2BA-8A93-C0ED-6E4F-142BE27C2841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6" creationId="{759B241E-55DC-25A5-5023-2100D648B6C9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7" creationId="{C1E767DE-5B19-26F0-D4EE-5DEF8874BF53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8" creationId="{90CB83FB-6394-584E-1894-5E79DC0A1080}"/>
          </ac:inkMkLst>
        </pc:inkChg>
        <pc:inkChg chg="add mod">
          <ac:chgData name="X.T. Sun" userId="d8e846cab07525bd" providerId="LiveId" clId="{ECE6F975-21D3-4FC3-9CBB-BF4272904351}" dt="2024-04-16T07:31:34.478" v="128"/>
          <ac:inkMkLst>
            <pc:docMk/>
            <pc:sldMk cId="0" sldId="307"/>
            <ac:inkMk id="19" creationId="{1A7995D6-D152-A032-7F7C-5D07DFE14D53}"/>
          </ac:inkMkLst>
        </pc:inkChg>
        <pc:inkChg chg="add">
          <ac:chgData name="X.T. Sun" userId="d8e846cab07525bd" providerId="LiveId" clId="{ECE6F975-21D3-4FC3-9CBB-BF4272904351}" dt="2024-04-16T07:31:33.801" v="127" actId="9405"/>
          <ac:inkMkLst>
            <pc:docMk/>
            <pc:sldMk cId="0" sldId="307"/>
            <ac:inkMk id="20" creationId="{6950F92A-BFF7-A139-0871-425F68C8C1CC}"/>
          </ac:inkMkLst>
        </pc:inkChg>
        <pc:inkChg chg="add">
          <ac:chgData name="X.T. Sun" userId="d8e846cab07525bd" providerId="LiveId" clId="{ECE6F975-21D3-4FC3-9CBB-BF4272904351}" dt="2024-04-16T07:35:18.635" v="129" actId="9405"/>
          <ac:inkMkLst>
            <pc:docMk/>
            <pc:sldMk cId="0" sldId="307"/>
            <ac:inkMk id="23" creationId="{8C95F760-DF76-C261-7D62-0571163A2923}"/>
          </ac:inkMkLst>
        </pc:inkChg>
        <pc:inkChg chg="add">
          <ac:chgData name="X.T. Sun" userId="d8e846cab07525bd" providerId="LiveId" clId="{ECE6F975-21D3-4FC3-9CBB-BF4272904351}" dt="2024-04-16T07:35:21.951" v="130" actId="9405"/>
          <ac:inkMkLst>
            <pc:docMk/>
            <pc:sldMk cId="0" sldId="307"/>
            <ac:inkMk id="24" creationId="{DD72AF43-4867-ED76-AF19-8F59C8428EDD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25" creationId="{06401C18-F377-9232-0648-0DAD46EDCFA2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26" creationId="{528A92D1-6F0A-D4D6-C8D8-0DF29582E5EB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27" creationId="{FFDA22C7-FD10-324F-2472-D521E8D81F31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28" creationId="{01D80AFF-3494-2F39-755E-38CEAADC2DD2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29" creationId="{0AD0E88B-1FD5-6DAA-4446-9C28CB2E771D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0" creationId="{A4E32015-74FA-1A2C-CA92-667F29F26A7A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1" creationId="{2ADE7C5E-1776-759E-FB8D-D97F82015D08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2" creationId="{6D9C0F98-6E27-8B3B-74DE-45771C56C3C5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3" creationId="{AC5782BB-9DA2-BF7C-9763-06B4886679FD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4" creationId="{2229961C-CCDE-5215-EF37-DAC830A70A93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5" creationId="{96AB3ED5-2E2E-CD2B-A4B8-E4720EE2991F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6" creationId="{637FF8A7-68A2-85E3-87B0-DC7F39CCB68E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7" creationId="{8DEC0AB0-CB12-D438-02F5-3B511901D2F1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8" creationId="{C6F16708-2584-FBDD-2E51-44C152E0ADBE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39" creationId="{58B17927-5A9E-424D-54AC-F220C552813E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40" creationId="{BCE08139-9860-E937-CC19-3A881784ECC6}"/>
          </ac:inkMkLst>
        </pc:inkChg>
        <pc:inkChg chg="add del mod">
          <ac:chgData name="X.T. Sun" userId="d8e846cab07525bd" providerId="LiveId" clId="{ECE6F975-21D3-4FC3-9CBB-BF4272904351}" dt="2024-04-16T07:35:38.423" v="150"/>
          <ac:inkMkLst>
            <pc:docMk/>
            <pc:sldMk cId="0" sldId="307"/>
            <ac:inkMk id="42" creationId="{4FEAC0B5-6D1C-2128-3B63-40208E752437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44" creationId="{34E259DC-068C-CF3C-9CA2-2FC15B084927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45" creationId="{85CE830C-91CD-7DBA-8A1C-805C531D3384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46" creationId="{01000696-E3CD-C89D-ED0C-2CAA68992014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47" creationId="{F2A94E7E-E084-40A6-6FB7-58D092D01BDE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48" creationId="{D2B35F69-DA3E-E98D-1C05-11D8F54D1447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50" creationId="{46B604A7-20B7-4416-3775-313EDE08E1FB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51" creationId="{4F912F51-F0AD-7459-9D19-E443D541FB30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52" creationId="{25DAAA08-7319-23E8-2705-ED525D274C68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53" creationId="{1A5332B6-2084-7A89-E21D-11BA61E4DA49}"/>
          </ac:inkMkLst>
        </pc:inkChg>
        <pc:inkChg chg="add del mod">
          <ac:chgData name="X.T. Sun" userId="d8e846cab07525bd" providerId="LiveId" clId="{ECE6F975-21D3-4FC3-9CBB-BF4272904351}" dt="2024-04-16T07:35:47.295" v="163"/>
          <ac:inkMkLst>
            <pc:docMk/>
            <pc:sldMk cId="0" sldId="307"/>
            <ac:inkMk id="54" creationId="{E50E9F65-4ADB-33A8-80E9-75EE56FC26BD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56" creationId="{0A0D6A70-AE43-11FB-6167-F957E2E54147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57" creationId="{AF54F268-CA90-882F-15EF-534AE04B793C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58" creationId="{FF162C4E-9AFC-AADD-CBDE-FA90EBBF3CAB}"/>
          </ac:inkMkLst>
        </pc:inkChg>
        <pc:inkChg chg="add mod">
          <ac:chgData name="X.T. Sun" userId="d8e846cab07525bd" providerId="LiveId" clId="{ECE6F975-21D3-4FC3-9CBB-BF4272904351}" dt="2024-04-16T07:35:50.161" v="168"/>
          <ac:inkMkLst>
            <pc:docMk/>
            <pc:sldMk cId="0" sldId="307"/>
            <ac:inkMk id="59" creationId="{AC90FC7A-A873-FF2F-C6F6-A02C1C1BBA67}"/>
          </ac:inkMkLst>
        </pc:inkChg>
      </pc:sldChg>
      <pc:sldChg chg="addSp delSp modSp mod">
        <pc:chgData name="X.T. Sun" userId="d8e846cab07525bd" providerId="LiveId" clId="{ECE6F975-21D3-4FC3-9CBB-BF4272904351}" dt="2024-04-16T07:36:55.904" v="195"/>
        <pc:sldMkLst>
          <pc:docMk/>
          <pc:sldMk cId="0" sldId="308"/>
        </pc:sldMkLst>
        <pc:grpChg chg="del mod">
          <ac:chgData name="X.T. Sun" userId="d8e846cab07525bd" providerId="LiveId" clId="{ECE6F975-21D3-4FC3-9CBB-BF4272904351}" dt="2024-04-16T07:36:25.675" v="178"/>
          <ac:grpSpMkLst>
            <pc:docMk/>
            <pc:sldMk cId="0" sldId="308"/>
            <ac:grpSpMk id="7" creationId="{315F5106-E641-908A-6C27-D40CF4E353BF}"/>
          </ac:grpSpMkLst>
        </pc:grpChg>
        <pc:grpChg chg="del mod">
          <ac:chgData name="X.T. Sun" userId="d8e846cab07525bd" providerId="LiveId" clId="{ECE6F975-21D3-4FC3-9CBB-BF4272904351}" dt="2024-04-16T07:36:30.117" v="186"/>
          <ac:grpSpMkLst>
            <pc:docMk/>
            <pc:sldMk cId="0" sldId="308"/>
            <ac:grpSpMk id="11" creationId="{5D419024-6473-9785-7F40-501A9D5313BE}"/>
          </ac:grpSpMkLst>
        </pc:grpChg>
        <pc:grpChg chg="mod">
          <ac:chgData name="X.T. Sun" userId="d8e846cab07525bd" providerId="LiveId" clId="{ECE6F975-21D3-4FC3-9CBB-BF4272904351}" dt="2024-04-16T07:36:30.117" v="186"/>
          <ac:grpSpMkLst>
            <pc:docMk/>
            <pc:sldMk cId="0" sldId="308"/>
            <ac:grpSpMk id="19" creationId="{008A4BB4-ADBC-E456-46C6-80CBC6DB886F}"/>
          </ac:grpSpMkLst>
        </pc:grpChg>
        <pc:grpChg chg="mod">
          <ac:chgData name="X.T. Sun" userId="d8e846cab07525bd" providerId="LiveId" clId="{ECE6F975-21D3-4FC3-9CBB-BF4272904351}" dt="2024-04-16T07:36:55.904" v="195"/>
          <ac:grpSpMkLst>
            <pc:docMk/>
            <pc:sldMk cId="0" sldId="308"/>
            <ac:grpSpMk id="28" creationId="{6EBC9DA5-BD3A-648E-C7BE-1026BEA3D2E0}"/>
          </ac:grpSpMkLst>
        </pc:grp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2" creationId="{01588572-72C6-77A5-1B6B-FB5AC97E1339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3" creationId="{63967FA9-40A3-02C8-A757-CC2987CB4363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4" creationId="{953FB3DB-F8D5-8C0C-81B8-8C474CDDD77C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5" creationId="{95974358-5BF9-5D21-2115-A6903F53E82A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6" creationId="{E14F7A09-BDDE-DD4C-25D3-ED0ABD8E6482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8" creationId="{CC8D15BC-95C5-5F19-0E7D-59EAFBA766D7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9" creationId="{29B64CB2-3A56-8C4C-0963-F9B3FB9BBA5D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10" creationId="{D7A82414-D57D-FF49-0193-2FAE3E36AD21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12" creationId="{E9B7C3B4-0023-6765-18F0-BE142A31809B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13" creationId="{9DF2BBAA-A4BD-DA53-4606-A8B14368A735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14" creationId="{069949CE-9ACB-88B1-77F9-4FFB4D49DA42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15" creationId="{50E50952-6686-7F61-9D9D-EA56DCC238DC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16" creationId="{3B02E15D-1170-5CD9-A076-C4CB665CE214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17" creationId="{B9E681EE-E3B8-5A1C-B54B-7D46E13BE5A0}"/>
          </ac:inkMkLst>
        </pc:inkChg>
        <pc:inkChg chg="add mod">
          <ac:chgData name="X.T. Sun" userId="d8e846cab07525bd" providerId="LiveId" clId="{ECE6F975-21D3-4FC3-9CBB-BF4272904351}" dt="2024-04-16T07:36:30.117" v="186"/>
          <ac:inkMkLst>
            <pc:docMk/>
            <pc:sldMk cId="0" sldId="308"/>
            <ac:inkMk id="18" creationId="{4EC902E9-2793-BFD4-29E7-400D2FE3DB62}"/>
          </ac:inkMkLst>
        </pc:inkChg>
        <pc:inkChg chg="add mod">
          <ac:chgData name="X.T. Sun" userId="d8e846cab07525bd" providerId="LiveId" clId="{ECE6F975-21D3-4FC3-9CBB-BF4272904351}" dt="2024-04-16T07:36:55.904" v="195"/>
          <ac:inkMkLst>
            <pc:docMk/>
            <pc:sldMk cId="0" sldId="308"/>
            <ac:inkMk id="20" creationId="{7F604F24-0259-E09B-4A3C-99DD538EB76B}"/>
          </ac:inkMkLst>
        </pc:inkChg>
        <pc:inkChg chg="add mod">
          <ac:chgData name="X.T. Sun" userId="d8e846cab07525bd" providerId="LiveId" clId="{ECE6F975-21D3-4FC3-9CBB-BF4272904351}" dt="2024-04-16T07:36:55.904" v="195"/>
          <ac:inkMkLst>
            <pc:docMk/>
            <pc:sldMk cId="0" sldId="308"/>
            <ac:inkMk id="21" creationId="{F5DEC7A2-8900-AC51-315D-65144E9E3C32}"/>
          </ac:inkMkLst>
        </pc:inkChg>
        <pc:inkChg chg="add mod">
          <ac:chgData name="X.T. Sun" userId="d8e846cab07525bd" providerId="LiveId" clId="{ECE6F975-21D3-4FC3-9CBB-BF4272904351}" dt="2024-04-16T07:36:55.904" v="195"/>
          <ac:inkMkLst>
            <pc:docMk/>
            <pc:sldMk cId="0" sldId="308"/>
            <ac:inkMk id="22" creationId="{89B06E36-AB42-D656-6385-7996B8005DD1}"/>
          </ac:inkMkLst>
        </pc:inkChg>
        <pc:inkChg chg="add mod">
          <ac:chgData name="X.T. Sun" userId="d8e846cab07525bd" providerId="LiveId" clId="{ECE6F975-21D3-4FC3-9CBB-BF4272904351}" dt="2024-04-16T07:36:55.904" v="195"/>
          <ac:inkMkLst>
            <pc:docMk/>
            <pc:sldMk cId="0" sldId="308"/>
            <ac:inkMk id="23" creationId="{9C0FAB0A-90E1-4ADC-E9FF-68C2B66CBA29}"/>
          </ac:inkMkLst>
        </pc:inkChg>
        <pc:inkChg chg="add mod">
          <ac:chgData name="X.T. Sun" userId="d8e846cab07525bd" providerId="LiveId" clId="{ECE6F975-21D3-4FC3-9CBB-BF4272904351}" dt="2024-04-16T07:36:55.904" v="195"/>
          <ac:inkMkLst>
            <pc:docMk/>
            <pc:sldMk cId="0" sldId="308"/>
            <ac:inkMk id="24" creationId="{AF95F381-42D1-F3A0-6B0A-3183ABB29CAF}"/>
          </ac:inkMkLst>
        </pc:inkChg>
        <pc:inkChg chg="add mod">
          <ac:chgData name="X.T. Sun" userId="d8e846cab07525bd" providerId="LiveId" clId="{ECE6F975-21D3-4FC3-9CBB-BF4272904351}" dt="2024-04-16T07:36:55.904" v="195"/>
          <ac:inkMkLst>
            <pc:docMk/>
            <pc:sldMk cId="0" sldId="308"/>
            <ac:inkMk id="25" creationId="{CA67D230-0814-6C87-7054-A3662263369F}"/>
          </ac:inkMkLst>
        </pc:inkChg>
        <pc:inkChg chg="add mod">
          <ac:chgData name="X.T. Sun" userId="d8e846cab07525bd" providerId="LiveId" clId="{ECE6F975-21D3-4FC3-9CBB-BF4272904351}" dt="2024-04-16T07:36:55.904" v="195"/>
          <ac:inkMkLst>
            <pc:docMk/>
            <pc:sldMk cId="0" sldId="308"/>
            <ac:inkMk id="26" creationId="{79D2F334-25B1-7BB1-68DB-8939CCB3498F}"/>
          </ac:inkMkLst>
        </pc:inkChg>
        <pc:inkChg chg="add mod">
          <ac:chgData name="X.T. Sun" userId="d8e846cab07525bd" providerId="LiveId" clId="{ECE6F975-21D3-4FC3-9CBB-BF4272904351}" dt="2024-04-16T07:36:55.904" v="195"/>
          <ac:inkMkLst>
            <pc:docMk/>
            <pc:sldMk cId="0" sldId="308"/>
            <ac:inkMk id="27" creationId="{8C38C13F-3B03-68E4-B6E2-52EBD4B5542F}"/>
          </ac:inkMkLst>
        </pc:inkChg>
      </pc:sldChg>
      <pc:sldChg chg="addSp delSp modSp mod">
        <pc:chgData name="X.T. Sun" userId="d8e846cab07525bd" providerId="LiveId" clId="{ECE6F975-21D3-4FC3-9CBB-BF4272904351}" dt="2024-04-17T00:17:40.012" v="208" actId="9405"/>
        <pc:sldMkLst>
          <pc:docMk/>
          <pc:sldMk cId="0" sldId="313"/>
        </pc:sldMkLst>
        <pc:grpChg chg="del mod">
          <ac:chgData name="X.T. Sun" userId="d8e846cab07525bd" providerId="LiveId" clId="{ECE6F975-21D3-4FC3-9CBB-BF4272904351}" dt="2024-04-16T07:16:04.854" v="92"/>
          <ac:grpSpMkLst>
            <pc:docMk/>
            <pc:sldMk cId="0" sldId="313"/>
            <ac:grpSpMk id="11" creationId="{96B352F2-96A7-6719-91DB-44E163A287AA}"/>
          </ac:grpSpMkLst>
        </pc:grpChg>
        <pc:grpChg chg="del mod">
          <ac:chgData name="X.T. Sun" userId="d8e846cab07525bd" providerId="LiveId" clId="{ECE6F975-21D3-4FC3-9CBB-BF4272904351}" dt="2024-04-16T07:16:10.301" v="105"/>
          <ac:grpSpMkLst>
            <pc:docMk/>
            <pc:sldMk cId="0" sldId="313"/>
            <ac:grpSpMk id="22" creationId="{F0BD726A-C18B-3C68-2259-9D0818569E97}"/>
          </ac:grpSpMkLst>
        </pc:grpChg>
        <pc:grpChg chg="mod">
          <ac:chgData name="X.T. Sun" userId="d8e846cab07525bd" providerId="LiveId" clId="{ECE6F975-21D3-4FC3-9CBB-BF4272904351}" dt="2024-04-16T07:16:10.301" v="105"/>
          <ac:grpSpMkLst>
            <pc:docMk/>
            <pc:sldMk cId="0" sldId="313"/>
            <ac:grpSpMk id="35" creationId="{5F01A68B-6DED-DE93-CEFB-14A5510B3909}"/>
          </ac:grpSpMkLst>
        </pc:grpChg>
        <pc:inkChg chg="add">
          <ac:chgData name="X.T. Sun" userId="d8e846cab07525bd" providerId="LiveId" clId="{ECE6F975-21D3-4FC3-9CBB-BF4272904351}" dt="2024-04-16T07:15:54.243" v="74" actId="9405"/>
          <ac:inkMkLst>
            <pc:docMk/>
            <pc:sldMk cId="0" sldId="313"/>
            <ac:inkMk id="4" creationId="{105294D7-D758-791C-2436-4B30A1161FEC}"/>
          </ac:inkMkLst>
        </pc:inkChg>
        <pc:inkChg chg="add mod">
          <ac:chgData name="X.T. Sun" userId="d8e846cab07525bd" providerId="LiveId" clId="{ECE6F975-21D3-4FC3-9CBB-BF4272904351}" dt="2024-04-16T07:16:04.854" v="92"/>
          <ac:inkMkLst>
            <pc:docMk/>
            <pc:sldMk cId="0" sldId="313"/>
            <ac:inkMk id="5" creationId="{CAFDB489-DDC6-FF2F-2DD4-1E05C038405B}"/>
          </ac:inkMkLst>
        </pc:inkChg>
        <pc:inkChg chg="add mod">
          <ac:chgData name="X.T. Sun" userId="d8e846cab07525bd" providerId="LiveId" clId="{ECE6F975-21D3-4FC3-9CBB-BF4272904351}" dt="2024-04-16T07:16:04.854" v="92"/>
          <ac:inkMkLst>
            <pc:docMk/>
            <pc:sldMk cId="0" sldId="313"/>
            <ac:inkMk id="6" creationId="{5A7FA655-9537-538B-F6E6-AB2E40C5935D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7" creationId="{D4C47222-51E6-F303-91F7-DAD7E3A790E9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8" creationId="{8D85F0D7-9E7F-DAF4-90D8-78EAA356F213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9" creationId="{6A0A2970-F7F8-238E-FBA4-57C60DA3A8FB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10" creationId="{9277FF06-2E61-7417-4986-851257FE8290}"/>
          </ac:inkMkLst>
        </pc:inkChg>
        <pc:inkChg chg="add">
          <ac:chgData name="X.T. Sun" userId="d8e846cab07525bd" providerId="LiveId" clId="{ECE6F975-21D3-4FC3-9CBB-BF4272904351}" dt="2024-04-17T00:17:40.012" v="208" actId="9405"/>
          <ac:inkMkLst>
            <pc:docMk/>
            <pc:sldMk cId="0" sldId="313"/>
            <ac:inkMk id="11" creationId="{041518A8-4CCC-B595-DF79-C053191F1789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12" creationId="{55E68811-5A05-276F-CD2E-D233E9B80531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13" creationId="{2252FC35-4D84-3C25-99C4-B1B7C17D4C9B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14" creationId="{A3FA84FA-894F-1A40-3EA5-0BA36E94C5CF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15" creationId="{DEC57A5F-ED78-74E0-B3E7-A106BA3F852C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16" creationId="{9FF66567-5F3A-DFBE-030E-0643DA20090D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17" creationId="{214D0C66-A552-E491-0DBC-DBB7389663AD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18" creationId="{13662C37-4BD9-39FF-6F40-8438273922C1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19" creationId="{F14C4C66-42D3-F56F-6ADB-718B242F3BCA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20" creationId="{F7570003-42D9-80C9-2AFF-C635BEAB2D14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21" creationId="{A44877D8-C8FA-FB06-9CC4-8EB25A7D3A56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23" creationId="{8D98FDEE-26B7-CBD0-E63E-7D6BC797E84C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24" creationId="{5D335CEA-D914-760B-ED41-1F97C1E7BA43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25" creationId="{9936D590-756D-DFF8-6D90-B5D9E14022E9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26" creationId="{1F03B135-0A6F-E5B6-F1FC-8900A0A05B16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27" creationId="{5F1EB5FB-2E32-2618-9BF3-16C36FC64548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28" creationId="{60747F94-6DE6-AE73-2825-1E5751644F2F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29" creationId="{2500B724-EAB2-8225-18CE-736A35F61B15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30" creationId="{5A2CC691-4F0F-5BE4-7970-5AE29B3DA537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31" creationId="{632EF7A0-36E3-8AB6-43CD-0C3DB7C898A2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32" creationId="{6C08A638-368B-8809-8704-5C2BF16D6284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33" creationId="{32260DC3-0EB0-ACFB-CBE0-2717A476CDB4}"/>
          </ac:inkMkLst>
        </pc:inkChg>
        <pc:inkChg chg="add mod">
          <ac:chgData name="X.T. Sun" userId="d8e846cab07525bd" providerId="LiveId" clId="{ECE6F975-21D3-4FC3-9CBB-BF4272904351}" dt="2024-04-16T07:16:10.301" v="105"/>
          <ac:inkMkLst>
            <pc:docMk/>
            <pc:sldMk cId="0" sldId="313"/>
            <ac:inkMk id="34" creationId="{7C9CCB27-7408-1062-6CDA-903E903BEAE1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983317-A513-4A2A-B89A-D0C1CDAC61F9}" type="doc">
      <dgm:prSet loTypeId="urn:microsoft.com/office/officeart/2005/8/layout/vProcess5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191393A4-9AE7-4E53-A975-F8A03E8A094D}">
      <dgm:prSet phldrT="[文本]"/>
      <dgm:spPr/>
      <dgm:t>
        <a:bodyPr/>
        <a:lstStyle/>
        <a:p>
          <a:pPr algn="ctr"/>
          <a:r>
            <a:rPr lang="zh-CN" altLang="en-US" dirty="0"/>
            <a:t>描述当前活动的情节</a:t>
          </a:r>
        </a:p>
      </dgm:t>
    </dgm:pt>
    <dgm:pt modelId="{782842D5-2138-452A-AD68-DD74FDE9CAF5}" type="parTrans" cxnId="{7DD47A83-6B6B-4623-B482-211F0327F12A}">
      <dgm:prSet/>
      <dgm:spPr/>
      <dgm:t>
        <a:bodyPr/>
        <a:lstStyle/>
        <a:p>
          <a:endParaRPr lang="zh-CN" altLang="en-US"/>
        </a:p>
      </dgm:t>
    </dgm:pt>
    <dgm:pt modelId="{CC0DCD06-AFB5-4DDB-9575-E02D0CB41644}" type="sibTrans" cxnId="{7DD47A83-6B6B-4623-B482-211F0327F12A}">
      <dgm:prSet/>
      <dgm:spPr/>
      <dgm:t>
        <a:bodyPr/>
        <a:lstStyle/>
        <a:p>
          <a:endParaRPr lang="zh-CN" altLang="en-US"/>
        </a:p>
      </dgm:t>
    </dgm:pt>
    <dgm:pt modelId="{A23ACDA3-B32F-4825-863C-F725BD2D7168}">
      <dgm:prSet phldrT="[文本]"/>
      <dgm:spPr/>
      <dgm:t>
        <a:bodyPr/>
        <a:lstStyle/>
        <a:p>
          <a:pPr algn="ctr"/>
          <a:r>
            <a:rPr lang="zh-CN" altLang="en-US" dirty="0"/>
            <a:t>发现问题，提出解决方案</a:t>
          </a:r>
        </a:p>
      </dgm:t>
    </dgm:pt>
    <dgm:pt modelId="{9977A61F-77F0-49E2-A10A-B00AD10C5CB0}" type="parTrans" cxnId="{9A4B0794-ACEB-46EF-8AF3-F07E111D8318}">
      <dgm:prSet/>
      <dgm:spPr/>
      <dgm:t>
        <a:bodyPr/>
        <a:lstStyle/>
        <a:p>
          <a:endParaRPr lang="zh-CN" altLang="en-US"/>
        </a:p>
      </dgm:t>
    </dgm:pt>
    <dgm:pt modelId="{DBE1BDC0-D5BF-4DCA-9DEE-2023DEC2A651}" type="sibTrans" cxnId="{9A4B0794-ACEB-46EF-8AF3-F07E111D8318}">
      <dgm:prSet/>
      <dgm:spPr/>
      <dgm:t>
        <a:bodyPr/>
        <a:lstStyle/>
        <a:p>
          <a:endParaRPr lang="zh-CN" altLang="en-US"/>
        </a:p>
      </dgm:t>
    </dgm:pt>
    <dgm:pt modelId="{7DDC18B3-8E50-4F2D-BCAC-B069BA6FE0AC}">
      <dgm:prSet phldrT="[文本]"/>
      <dgm:spPr/>
      <dgm:t>
        <a:bodyPr/>
        <a:lstStyle/>
        <a:p>
          <a:pPr algn="ctr"/>
          <a:r>
            <a:rPr lang="zh-CN" altLang="en-US" dirty="0"/>
            <a:t>描述未来使用新系统的情节</a:t>
          </a:r>
        </a:p>
      </dgm:t>
    </dgm:pt>
    <dgm:pt modelId="{1EBD5C9C-8ABD-4CC0-9621-58B9F40363AC}" type="parTrans" cxnId="{50941B70-A08E-4230-9B9F-4C486A7EA81F}">
      <dgm:prSet/>
      <dgm:spPr/>
      <dgm:t>
        <a:bodyPr/>
        <a:lstStyle/>
        <a:p>
          <a:endParaRPr lang="zh-CN" altLang="en-US"/>
        </a:p>
      </dgm:t>
    </dgm:pt>
    <dgm:pt modelId="{3F9D4056-854A-4534-A931-B45BF908638F}" type="sibTrans" cxnId="{50941B70-A08E-4230-9B9F-4C486A7EA81F}">
      <dgm:prSet/>
      <dgm:spPr/>
      <dgm:t>
        <a:bodyPr/>
        <a:lstStyle/>
        <a:p>
          <a:endParaRPr lang="zh-CN" altLang="en-US"/>
        </a:p>
      </dgm:t>
    </dgm:pt>
    <dgm:pt modelId="{F1531797-3737-488F-B32F-6958B38E684D}" type="pres">
      <dgm:prSet presAssocID="{73983317-A513-4A2A-B89A-D0C1CDAC61F9}" presName="outerComposite" presStyleCnt="0">
        <dgm:presLayoutVars>
          <dgm:chMax val="5"/>
          <dgm:dir/>
          <dgm:resizeHandles val="exact"/>
        </dgm:presLayoutVars>
      </dgm:prSet>
      <dgm:spPr/>
    </dgm:pt>
    <dgm:pt modelId="{E6A455DB-0168-4A56-AD97-A02E8EF83E9E}" type="pres">
      <dgm:prSet presAssocID="{73983317-A513-4A2A-B89A-D0C1CDAC61F9}" presName="dummyMaxCanvas" presStyleCnt="0">
        <dgm:presLayoutVars/>
      </dgm:prSet>
      <dgm:spPr/>
    </dgm:pt>
    <dgm:pt modelId="{0395C653-52F1-41EB-9B68-7DC52865770D}" type="pres">
      <dgm:prSet presAssocID="{73983317-A513-4A2A-B89A-D0C1CDAC61F9}" presName="ThreeNodes_1" presStyleLbl="node1" presStyleIdx="0" presStyleCnt="3" custScaleX="112318" custLinFactNeighborX="2297" custLinFactNeighborY="-6513">
        <dgm:presLayoutVars>
          <dgm:bulletEnabled val="1"/>
        </dgm:presLayoutVars>
      </dgm:prSet>
      <dgm:spPr/>
    </dgm:pt>
    <dgm:pt modelId="{554EEFC2-3685-41CF-8299-C6943F192794}" type="pres">
      <dgm:prSet presAssocID="{73983317-A513-4A2A-B89A-D0C1CDAC61F9}" presName="ThreeNodes_2" presStyleLbl="node1" presStyleIdx="1" presStyleCnt="3" custScaleX="117647" custLinFactNeighborX="1792">
        <dgm:presLayoutVars>
          <dgm:bulletEnabled val="1"/>
        </dgm:presLayoutVars>
      </dgm:prSet>
      <dgm:spPr/>
    </dgm:pt>
    <dgm:pt modelId="{A59A7AF2-BA17-4ED8-84B8-829892CACF8D}" type="pres">
      <dgm:prSet presAssocID="{73983317-A513-4A2A-B89A-D0C1CDAC61F9}" presName="ThreeNodes_3" presStyleLbl="node1" presStyleIdx="2" presStyleCnt="3" custScaleX="117647">
        <dgm:presLayoutVars>
          <dgm:bulletEnabled val="1"/>
        </dgm:presLayoutVars>
      </dgm:prSet>
      <dgm:spPr/>
    </dgm:pt>
    <dgm:pt modelId="{43DB4778-83E0-4F17-9943-4746EBBDA019}" type="pres">
      <dgm:prSet presAssocID="{73983317-A513-4A2A-B89A-D0C1CDAC61F9}" presName="ThreeConn_1-2" presStyleLbl="fgAccFollowNode1" presStyleIdx="0" presStyleCnt="2">
        <dgm:presLayoutVars>
          <dgm:bulletEnabled val="1"/>
        </dgm:presLayoutVars>
      </dgm:prSet>
      <dgm:spPr/>
    </dgm:pt>
    <dgm:pt modelId="{01D94204-8B11-4360-BC81-5D19A14E7D57}" type="pres">
      <dgm:prSet presAssocID="{73983317-A513-4A2A-B89A-D0C1CDAC61F9}" presName="ThreeConn_2-3" presStyleLbl="fgAccFollowNode1" presStyleIdx="1" presStyleCnt="2">
        <dgm:presLayoutVars>
          <dgm:bulletEnabled val="1"/>
        </dgm:presLayoutVars>
      </dgm:prSet>
      <dgm:spPr/>
    </dgm:pt>
    <dgm:pt modelId="{05C8A298-793B-489E-919B-76CAA6FD514C}" type="pres">
      <dgm:prSet presAssocID="{73983317-A513-4A2A-B89A-D0C1CDAC61F9}" presName="ThreeNodes_1_text" presStyleLbl="node1" presStyleIdx="2" presStyleCnt="3">
        <dgm:presLayoutVars>
          <dgm:bulletEnabled val="1"/>
        </dgm:presLayoutVars>
      </dgm:prSet>
      <dgm:spPr/>
    </dgm:pt>
    <dgm:pt modelId="{742043FD-B86C-46E4-A796-80E9A9EFBF7E}" type="pres">
      <dgm:prSet presAssocID="{73983317-A513-4A2A-B89A-D0C1CDAC61F9}" presName="ThreeNodes_2_text" presStyleLbl="node1" presStyleIdx="2" presStyleCnt="3">
        <dgm:presLayoutVars>
          <dgm:bulletEnabled val="1"/>
        </dgm:presLayoutVars>
      </dgm:prSet>
      <dgm:spPr/>
    </dgm:pt>
    <dgm:pt modelId="{5D5A545F-05A0-4070-BA05-18F3FB450AE5}" type="pres">
      <dgm:prSet presAssocID="{73983317-A513-4A2A-B89A-D0C1CDAC61F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2A8A612-FBBD-4475-BD8A-BB6BCBAEF557}" type="presOf" srcId="{73983317-A513-4A2A-B89A-D0C1CDAC61F9}" destId="{F1531797-3737-488F-B32F-6958B38E684D}" srcOrd="0" destOrd="0" presId="urn:microsoft.com/office/officeart/2005/8/layout/vProcess5"/>
    <dgm:cxn modelId="{B4E61432-6B5F-4F89-9A5C-977111DC2832}" type="presOf" srcId="{191393A4-9AE7-4E53-A975-F8A03E8A094D}" destId="{05C8A298-793B-489E-919B-76CAA6FD514C}" srcOrd="1" destOrd="0" presId="urn:microsoft.com/office/officeart/2005/8/layout/vProcess5"/>
    <dgm:cxn modelId="{50941B70-A08E-4230-9B9F-4C486A7EA81F}" srcId="{73983317-A513-4A2A-B89A-D0C1CDAC61F9}" destId="{7DDC18B3-8E50-4F2D-BCAC-B069BA6FE0AC}" srcOrd="2" destOrd="0" parTransId="{1EBD5C9C-8ABD-4CC0-9621-58B9F40363AC}" sibTransId="{3F9D4056-854A-4534-A931-B45BF908638F}"/>
    <dgm:cxn modelId="{80BD117C-EB29-488A-BED7-174848E0A2DF}" type="presOf" srcId="{A23ACDA3-B32F-4825-863C-F725BD2D7168}" destId="{742043FD-B86C-46E4-A796-80E9A9EFBF7E}" srcOrd="1" destOrd="0" presId="urn:microsoft.com/office/officeart/2005/8/layout/vProcess5"/>
    <dgm:cxn modelId="{7DD47A83-6B6B-4623-B482-211F0327F12A}" srcId="{73983317-A513-4A2A-B89A-D0C1CDAC61F9}" destId="{191393A4-9AE7-4E53-A975-F8A03E8A094D}" srcOrd="0" destOrd="0" parTransId="{782842D5-2138-452A-AD68-DD74FDE9CAF5}" sibTransId="{CC0DCD06-AFB5-4DDB-9575-E02D0CB41644}"/>
    <dgm:cxn modelId="{9A4B0794-ACEB-46EF-8AF3-F07E111D8318}" srcId="{73983317-A513-4A2A-B89A-D0C1CDAC61F9}" destId="{A23ACDA3-B32F-4825-863C-F725BD2D7168}" srcOrd="1" destOrd="0" parTransId="{9977A61F-77F0-49E2-A10A-B00AD10C5CB0}" sibTransId="{DBE1BDC0-D5BF-4DCA-9DEE-2023DEC2A651}"/>
    <dgm:cxn modelId="{83E11BBE-F481-42F7-B599-30DB7656057C}" type="presOf" srcId="{A23ACDA3-B32F-4825-863C-F725BD2D7168}" destId="{554EEFC2-3685-41CF-8299-C6943F192794}" srcOrd="0" destOrd="0" presId="urn:microsoft.com/office/officeart/2005/8/layout/vProcess5"/>
    <dgm:cxn modelId="{ECC9B8C4-345C-4FD2-97EC-45A2F91E6A74}" type="presOf" srcId="{CC0DCD06-AFB5-4DDB-9575-E02D0CB41644}" destId="{43DB4778-83E0-4F17-9943-4746EBBDA019}" srcOrd="0" destOrd="0" presId="urn:microsoft.com/office/officeart/2005/8/layout/vProcess5"/>
    <dgm:cxn modelId="{0E58E6CD-028F-4C66-BA70-24B9D8484589}" type="presOf" srcId="{191393A4-9AE7-4E53-A975-F8A03E8A094D}" destId="{0395C653-52F1-41EB-9B68-7DC52865770D}" srcOrd="0" destOrd="0" presId="urn:microsoft.com/office/officeart/2005/8/layout/vProcess5"/>
    <dgm:cxn modelId="{7AEE43CF-7BB5-470D-816F-57A2336C87F3}" type="presOf" srcId="{DBE1BDC0-D5BF-4DCA-9DEE-2023DEC2A651}" destId="{01D94204-8B11-4360-BC81-5D19A14E7D57}" srcOrd="0" destOrd="0" presId="urn:microsoft.com/office/officeart/2005/8/layout/vProcess5"/>
    <dgm:cxn modelId="{9C814BD0-0375-4190-AD2D-A77986F3C240}" type="presOf" srcId="{7DDC18B3-8E50-4F2D-BCAC-B069BA6FE0AC}" destId="{A59A7AF2-BA17-4ED8-84B8-829892CACF8D}" srcOrd="0" destOrd="0" presId="urn:microsoft.com/office/officeart/2005/8/layout/vProcess5"/>
    <dgm:cxn modelId="{3E3800E6-E974-4509-BC80-DB72D3195A11}" type="presOf" srcId="{7DDC18B3-8E50-4F2D-BCAC-B069BA6FE0AC}" destId="{5D5A545F-05A0-4070-BA05-18F3FB450AE5}" srcOrd="1" destOrd="0" presId="urn:microsoft.com/office/officeart/2005/8/layout/vProcess5"/>
    <dgm:cxn modelId="{91F439A2-81A0-4000-951B-DDF5FA72FBD3}" type="presParOf" srcId="{F1531797-3737-488F-B32F-6958B38E684D}" destId="{E6A455DB-0168-4A56-AD97-A02E8EF83E9E}" srcOrd="0" destOrd="0" presId="urn:microsoft.com/office/officeart/2005/8/layout/vProcess5"/>
    <dgm:cxn modelId="{3B1DF310-B996-4CDE-9335-E0EF7399326A}" type="presParOf" srcId="{F1531797-3737-488F-B32F-6958B38E684D}" destId="{0395C653-52F1-41EB-9B68-7DC52865770D}" srcOrd="1" destOrd="0" presId="urn:microsoft.com/office/officeart/2005/8/layout/vProcess5"/>
    <dgm:cxn modelId="{7A327610-AC1C-4B7F-A124-91E6BACDD511}" type="presParOf" srcId="{F1531797-3737-488F-B32F-6958B38E684D}" destId="{554EEFC2-3685-41CF-8299-C6943F192794}" srcOrd="2" destOrd="0" presId="urn:microsoft.com/office/officeart/2005/8/layout/vProcess5"/>
    <dgm:cxn modelId="{791A3EF2-3FDF-4DEA-A3B7-98465FE05721}" type="presParOf" srcId="{F1531797-3737-488F-B32F-6958B38E684D}" destId="{A59A7AF2-BA17-4ED8-84B8-829892CACF8D}" srcOrd="3" destOrd="0" presId="urn:microsoft.com/office/officeart/2005/8/layout/vProcess5"/>
    <dgm:cxn modelId="{F793F67C-0327-4E11-A47C-2696EE5C5B1F}" type="presParOf" srcId="{F1531797-3737-488F-B32F-6958B38E684D}" destId="{43DB4778-83E0-4F17-9943-4746EBBDA019}" srcOrd="4" destOrd="0" presId="urn:microsoft.com/office/officeart/2005/8/layout/vProcess5"/>
    <dgm:cxn modelId="{403BD7BE-57FE-4783-8E71-790C747BFD4B}" type="presParOf" srcId="{F1531797-3737-488F-B32F-6958B38E684D}" destId="{01D94204-8B11-4360-BC81-5D19A14E7D57}" srcOrd="5" destOrd="0" presId="urn:microsoft.com/office/officeart/2005/8/layout/vProcess5"/>
    <dgm:cxn modelId="{A5777949-7780-406D-97E8-EFAF9A827D6B}" type="presParOf" srcId="{F1531797-3737-488F-B32F-6958B38E684D}" destId="{05C8A298-793B-489E-919B-76CAA6FD514C}" srcOrd="6" destOrd="0" presId="urn:microsoft.com/office/officeart/2005/8/layout/vProcess5"/>
    <dgm:cxn modelId="{2E5B6B54-24D7-4E49-AD00-5579DD3E4E77}" type="presParOf" srcId="{F1531797-3737-488F-B32F-6958B38E684D}" destId="{742043FD-B86C-46E4-A796-80E9A9EFBF7E}" srcOrd="7" destOrd="0" presId="urn:microsoft.com/office/officeart/2005/8/layout/vProcess5"/>
    <dgm:cxn modelId="{06383C78-A848-4058-BEC1-F111260CA1A0}" type="presParOf" srcId="{F1531797-3737-488F-B32F-6958B38E684D}" destId="{5D5A545F-05A0-4070-BA05-18F3FB450AE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B83281-D3A8-4AF2-A316-98659D26E938}" type="doc">
      <dgm:prSet loTypeId="urn:microsoft.com/office/officeart/2005/8/layout/chevron2" loCatId="process" qsTypeId="urn:microsoft.com/office/officeart/2005/8/quickstyle/simple1#2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B04F53BD-A169-4C29-B6FA-82CBE47FDC84}">
      <dgm:prSet phldrT="[文本]"/>
      <dgm:spPr/>
      <dgm:t>
        <a:bodyPr/>
        <a:lstStyle/>
        <a:p>
          <a:r>
            <a:rPr lang="zh-CN" altLang="en-US" dirty="0"/>
            <a:t>识别需要</a:t>
          </a:r>
        </a:p>
      </dgm:t>
    </dgm:pt>
    <dgm:pt modelId="{ED0A12CF-2475-4B2F-9D66-147667F427AD}" type="parTrans" cxnId="{4457C319-A10B-42DC-BB2D-8A4D655535D4}">
      <dgm:prSet/>
      <dgm:spPr/>
      <dgm:t>
        <a:bodyPr/>
        <a:lstStyle/>
        <a:p>
          <a:endParaRPr lang="zh-CN" altLang="en-US"/>
        </a:p>
      </dgm:t>
    </dgm:pt>
    <dgm:pt modelId="{8FC8AC94-EACE-4C6F-9DFF-9D923CDA78AC}" type="sibTrans" cxnId="{4457C319-A10B-42DC-BB2D-8A4D655535D4}">
      <dgm:prSet/>
      <dgm:spPr/>
      <dgm:t>
        <a:bodyPr/>
        <a:lstStyle/>
        <a:p>
          <a:endParaRPr lang="zh-CN" altLang="en-US"/>
        </a:p>
      </dgm:t>
    </dgm:pt>
    <dgm:pt modelId="{96D44DA7-FA28-4616-A675-5080F8859E0D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描述当前情节</a:t>
          </a:r>
        </a:p>
      </dgm:t>
    </dgm:pt>
    <dgm:pt modelId="{50584E2F-75B7-4A89-923E-8C51CE529F7F}" type="parTrans" cxnId="{2EF5E1B2-C2CD-4176-92F9-A3587BDB90F5}">
      <dgm:prSet/>
      <dgm:spPr/>
      <dgm:t>
        <a:bodyPr/>
        <a:lstStyle/>
        <a:p>
          <a:endParaRPr lang="zh-CN" altLang="en-US"/>
        </a:p>
      </dgm:t>
    </dgm:pt>
    <dgm:pt modelId="{6AE04BF8-A68B-4DB8-8E50-6D5F696B2839}" type="sibTrans" cxnId="{2EF5E1B2-C2CD-4176-92F9-A3587BDB90F5}">
      <dgm:prSet/>
      <dgm:spPr/>
      <dgm:t>
        <a:bodyPr/>
        <a:lstStyle/>
        <a:p>
          <a:endParaRPr lang="zh-CN" altLang="en-US"/>
        </a:p>
      </dgm:t>
    </dgm:pt>
    <dgm:pt modelId="{E4205A24-9D70-4159-8BEF-ED4DD1520FCA}">
      <dgm:prSet phldrT="[文本]"/>
      <dgm:spPr/>
      <dgm:t>
        <a:bodyPr/>
        <a:lstStyle/>
        <a:p>
          <a:r>
            <a:rPr lang="zh-CN" altLang="en-US" dirty="0"/>
            <a:t>识别需要，即</a:t>
          </a:r>
          <a:r>
            <a:rPr lang="zh-CN" altLang="en-US" dirty="0">
              <a:solidFill>
                <a:srgbClr val="FF0000"/>
              </a:solidFill>
            </a:rPr>
            <a:t>点明问题</a:t>
          </a:r>
        </a:p>
      </dgm:t>
    </dgm:pt>
    <dgm:pt modelId="{52466A91-15E7-4116-82C3-384E1D471B16}" type="parTrans" cxnId="{FBD25DC6-E601-4D14-ACFE-7277693FA681}">
      <dgm:prSet/>
      <dgm:spPr/>
      <dgm:t>
        <a:bodyPr/>
        <a:lstStyle/>
        <a:p>
          <a:endParaRPr lang="zh-CN" altLang="en-US"/>
        </a:p>
      </dgm:t>
    </dgm:pt>
    <dgm:pt modelId="{847DEFEF-E266-4DF1-A55F-9BE528D50128}" type="sibTrans" cxnId="{FBD25DC6-E601-4D14-ACFE-7277693FA681}">
      <dgm:prSet/>
      <dgm:spPr/>
      <dgm:t>
        <a:bodyPr/>
        <a:lstStyle/>
        <a:p>
          <a:endParaRPr lang="zh-CN" altLang="en-US"/>
        </a:p>
      </dgm:t>
    </dgm:pt>
    <dgm:pt modelId="{629642C1-0D4D-4972-B8E1-FB5DEC690873}">
      <dgm:prSet phldrT="[文本]"/>
      <dgm:spPr/>
      <dgm:t>
        <a:bodyPr/>
        <a:lstStyle/>
        <a:p>
          <a:r>
            <a:rPr lang="zh-CN" altLang="en-US" dirty="0"/>
            <a:t>建立</a:t>
          </a:r>
        </a:p>
      </dgm:t>
    </dgm:pt>
    <dgm:pt modelId="{FA34FB47-324B-4EB8-A1A4-7512C51B52D3}" type="parTrans" cxnId="{429158FA-5212-4DB0-B3C4-6FCB26951DCE}">
      <dgm:prSet/>
      <dgm:spPr/>
      <dgm:t>
        <a:bodyPr/>
        <a:lstStyle/>
        <a:p>
          <a:endParaRPr lang="zh-CN" altLang="en-US"/>
        </a:p>
      </dgm:t>
    </dgm:pt>
    <dgm:pt modelId="{E1E6E30B-E5E3-4042-9F4A-1BF39377FB8B}" type="sibTrans" cxnId="{429158FA-5212-4DB0-B3C4-6FCB26951DCE}">
      <dgm:prSet/>
      <dgm:spPr/>
      <dgm:t>
        <a:bodyPr/>
        <a:lstStyle/>
        <a:p>
          <a:endParaRPr lang="zh-CN" altLang="en-US"/>
        </a:p>
      </dgm:t>
    </dgm:pt>
    <dgm:pt modelId="{00FFF80B-6BEE-4839-BF55-6F865CB76904}">
      <dgm:prSet phldrT="[文本]"/>
      <dgm:spPr/>
      <dgm:t>
        <a:bodyPr/>
        <a:lstStyle/>
        <a:p>
          <a:r>
            <a:rPr lang="zh-CN" altLang="en-US" dirty="0"/>
            <a:t>考虑解决方案</a:t>
          </a:r>
        </a:p>
      </dgm:t>
    </dgm:pt>
    <dgm:pt modelId="{8F04BC79-2D23-49D7-9D9B-86DBA39F43DA}" type="parTrans" cxnId="{89880B10-33A2-44BD-B16D-E7B04105FA67}">
      <dgm:prSet/>
      <dgm:spPr/>
      <dgm:t>
        <a:bodyPr/>
        <a:lstStyle/>
        <a:p>
          <a:endParaRPr lang="zh-CN" altLang="en-US"/>
        </a:p>
      </dgm:t>
    </dgm:pt>
    <dgm:pt modelId="{EAB8A63C-F04C-4508-AEB6-899F4B1FB86D}" type="sibTrans" cxnId="{89880B10-33A2-44BD-B16D-E7B04105FA67}">
      <dgm:prSet/>
      <dgm:spPr/>
      <dgm:t>
        <a:bodyPr/>
        <a:lstStyle/>
        <a:p>
          <a:endParaRPr lang="zh-CN" altLang="en-US"/>
        </a:p>
      </dgm:t>
    </dgm:pt>
    <dgm:pt modelId="{E6994C9A-E81F-470D-9B22-2C7B97782B25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描述未来情节</a:t>
          </a:r>
        </a:p>
      </dgm:t>
    </dgm:pt>
    <dgm:pt modelId="{C35295E3-77FE-4A75-87C3-1E6B43B310C3}" type="parTrans" cxnId="{54ED8D15-DB52-470B-BB24-5EA6C8AB1102}">
      <dgm:prSet/>
      <dgm:spPr/>
      <dgm:t>
        <a:bodyPr/>
        <a:lstStyle/>
        <a:p>
          <a:endParaRPr lang="zh-CN" altLang="en-US"/>
        </a:p>
      </dgm:t>
    </dgm:pt>
    <dgm:pt modelId="{262C5A72-3FC0-4622-8EE2-D7B31FCC5667}" type="sibTrans" cxnId="{54ED8D15-DB52-470B-BB24-5EA6C8AB1102}">
      <dgm:prSet/>
      <dgm:spPr/>
      <dgm:t>
        <a:bodyPr/>
        <a:lstStyle/>
        <a:p>
          <a:endParaRPr lang="zh-CN" altLang="en-US"/>
        </a:p>
      </dgm:t>
    </dgm:pt>
    <dgm:pt modelId="{81BB4A68-83E0-4B4D-9CD1-097AD7DC6903}">
      <dgm:prSet phldrT="[文本]"/>
      <dgm:spPr/>
      <dgm:t>
        <a:bodyPr/>
        <a:lstStyle/>
        <a:p>
          <a:r>
            <a:rPr lang="zh-CN" altLang="en-US" dirty="0"/>
            <a:t>交互需求</a:t>
          </a:r>
        </a:p>
      </dgm:t>
    </dgm:pt>
    <dgm:pt modelId="{E7663F8D-3EE4-400B-BB05-AF769965DB7E}" type="parTrans" cxnId="{28DACE6B-2EA0-4B65-BA2F-8D5224C4CCB1}">
      <dgm:prSet/>
      <dgm:spPr/>
      <dgm:t>
        <a:bodyPr/>
        <a:lstStyle/>
        <a:p>
          <a:endParaRPr lang="zh-CN" altLang="en-US"/>
        </a:p>
      </dgm:t>
    </dgm:pt>
    <dgm:pt modelId="{8CBAA74F-6B7F-4E63-80BE-6E78B45A6A90}" type="sibTrans" cxnId="{28DACE6B-2EA0-4B65-BA2F-8D5224C4CCB1}">
      <dgm:prSet/>
      <dgm:spPr/>
      <dgm:t>
        <a:bodyPr/>
        <a:lstStyle/>
        <a:p>
          <a:endParaRPr lang="zh-CN" altLang="en-US"/>
        </a:p>
      </dgm:t>
    </dgm:pt>
    <dgm:pt modelId="{D7A42F3A-B7CF-4038-AFD3-566F11B7AF00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基本用例</a:t>
          </a:r>
        </a:p>
      </dgm:t>
    </dgm:pt>
    <dgm:pt modelId="{A92DBD45-C687-4FC8-BB79-C00F1116DCD4}" type="parTrans" cxnId="{99E8289D-DC6D-453F-B766-1D317F102C11}">
      <dgm:prSet/>
      <dgm:spPr/>
      <dgm:t>
        <a:bodyPr/>
        <a:lstStyle/>
        <a:p>
          <a:endParaRPr lang="zh-CN" altLang="en-US"/>
        </a:p>
      </dgm:t>
    </dgm:pt>
    <dgm:pt modelId="{2AA14139-392C-4157-A0FA-765127E2BC60}" type="sibTrans" cxnId="{99E8289D-DC6D-453F-B766-1D317F102C11}">
      <dgm:prSet/>
      <dgm:spPr/>
      <dgm:t>
        <a:bodyPr/>
        <a:lstStyle/>
        <a:p>
          <a:endParaRPr lang="zh-CN" altLang="en-US"/>
        </a:p>
      </dgm:t>
    </dgm:pt>
    <dgm:pt modelId="{9FDD8695-014D-4C45-A1ED-9E16AE5CAE99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用例</a:t>
          </a:r>
        </a:p>
      </dgm:t>
    </dgm:pt>
    <dgm:pt modelId="{A55DD307-664C-4EB9-A68D-B6D8EDAE0D4F}" type="parTrans" cxnId="{2C10FE5D-CE43-47A0-BD4B-9DEB83A7023D}">
      <dgm:prSet/>
      <dgm:spPr/>
      <dgm:t>
        <a:bodyPr/>
        <a:lstStyle/>
        <a:p>
          <a:endParaRPr lang="zh-CN" altLang="en-US"/>
        </a:p>
      </dgm:t>
    </dgm:pt>
    <dgm:pt modelId="{2C11EA58-BF10-47E7-8533-6A2E4D45A90C}" type="sibTrans" cxnId="{2C10FE5D-CE43-47A0-BD4B-9DEB83A7023D}">
      <dgm:prSet/>
      <dgm:spPr/>
      <dgm:t>
        <a:bodyPr/>
        <a:lstStyle/>
        <a:p>
          <a:endParaRPr lang="zh-CN" altLang="en-US"/>
        </a:p>
      </dgm:t>
    </dgm:pt>
    <dgm:pt modelId="{92C1B1F9-0E05-4E48-8C5E-02E5DFEE9197}" type="pres">
      <dgm:prSet presAssocID="{38B83281-D3A8-4AF2-A316-98659D26E938}" presName="linearFlow" presStyleCnt="0">
        <dgm:presLayoutVars>
          <dgm:dir/>
          <dgm:animLvl val="lvl"/>
          <dgm:resizeHandles val="exact"/>
        </dgm:presLayoutVars>
      </dgm:prSet>
      <dgm:spPr/>
    </dgm:pt>
    <dgm:pt modelId="{6CD8FC32-DDD5-40FC-B864-4994F7EA8312}" type="pres">
      <dgm:prSet presAssocID="{B04F53BD-A169-4C29-B6FA-82CBE47FDC84}" presName="composite" presStyleCnt="0"/>
      <dgm:spPr/>
    </dgm:pt>
    <dgm:pt modelId="{C6C27C26-F64E-46A1-BFCD-05ACC833090E}" type="pres">
      <dgm:prSet presAssocID="{B04F53BD-A169-4C29-B6FA-82CBE47FDC8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2FC873C-521C-42F7-8370-1FD9D0D68326}" type="pres">
      <dgm:prSet presAssocID="{B04F53BD-A169-4C29-B6FA-82CBE47FDC84}" presName="descendantText" presStyleLbl="alignAcc1" presStyleIdx="0" presStyleCnt="3" custLinFactNeighborX="1048">
        <dgm:presLayoutVars>
          <dgm:bulletEnabled val="1"/>
        </dgm:presLayoutVars>
      </dgm:prSet>
      <dgm:spPr/>
    </dgm:pt>
    <dgm:pt modelId="{3FC190B1-4B35-403E-8FE4-CB5A9E10C1DB}" type="pres">
      <dgm:prSet presAssocID="{8FC8AC94-EACE-4C6F-9DFF-9D923CDA78AC}" presName="sp" presStyleCnt="0"/>
      <dgm:spPr/>
    </dgm:pt>
    <dgm:pt modelId="{47657BBC-CDAB-45F6-9007-47A14A7E1B96}" type="pres">
      <dgm:prSet presAssocID="{629642C1-0D4D-4972-B8E1-FB5DEC690873}" presName="composite" presStyleCnt="0"/>
      <dgm:spPr/>
    </dgm:pt>
    <dgm:pt modelId="{CD5E202B-433B-40BE-9459-82A8F9E2AC8B}" type="pres">
      <dgm:prSet presAssocID="{629642C1-0D4D-4972-B8E1-FB5DEC690873}" presName="parentText" presStyleLbl="alignNode1" presStyleIdx="1" presStyleCnt="3" custLinFactNeighborY="-9618">
        <dgm:presLayoutVars>
          <dgm:chMax val="1"/>
          <dgm:bulletEnabled val="1"/>
        </dgm:presLayoutVars>
      </dgm:prSet>
      <dgm:spPr/>
    </dgm:pt>
    <dgm:pt modelId="{5A6FD33D-1448-4CDA-AB0D-1EE5F86C29F0}" type="pres">
      <dgm:prSet presAssocID="{629642C1-0D4D-4972-B8E1-FB5DEC690873}" presName="descendantText" presStyleLbl="alignAcc1" presStyleIdx="1" presStyleCnt="3" custScaleY="153671" custLinFactNeighborY="-10534">
        <dgm:presLayoutVars>
          <dgm:bulletEnabled val="1"/>
        </dgm:presLayoutVars>
      </dgm:prSet>
      <dgm:spPr/>
    </dgm:pt>
    <dgm:pt modelId="{4330ADD6-1F67-4FEE-85A9-26EFD8B25063}" type="pres">
      <dgm:prSet presAssocID="{E1E6E30B-E5E3-4042-9F4A-1BF39377FB8B}" presName="sp" presStyleCnt="0"/>
      <dgm:spPr/>
    </dgm:pt>
    <dgm:pt modelId="{576E0512-7A09-4F2F-8AF4-77863A9EB6CE}" type="pres">
      <dgm:prSet presAssocID="{81BB4A68-83E0-4B4D-9CD1-097AD7DC6903}" presName="composite" presStyleCnt="0"/>
      <dgm:spPr/>
    </dgm:pt>
    <dgm:pt modelId="{B4E8D7DD-8189-4ADC-903F-0742B7C91C95}" type="pres">
      <dgm:prSet presAssocID="{81BB4A68-83E0-4B4D-9CD1-097AD7DC6903}" presName="parentText" presStyleLbl="alignNode1" presStyleIdx="2" presStyleCnt="3" custLinFactNeighborY="-1429">
        <dgm:presLayoutVars>
          <dgm:chMax val="1"/>
          <dgm:bulletEnabled val="1"/>
        </dgm:presLayoutVars>
      </dgm:prSet>
      <dgm:spPr/>
    </dgm:pt>
    <dgm:pt modelId="{9525C3CC-0266-42DC-8CAC-AD8F62ABDC1F}" type="pres">
      <dgm:prSet presAssocID="{81BB4A68-83E0-4B4D-9CD1-097AD7DC6903}" presName="descendantText" presStyleLbl="alignAcc1" presStyleIdx="2" presStyleCnt="3" custLinFactNeighborY="-2635">
        <dgm:presLayoutVars>
          <dgm:bulletEnabled val="1"/>
        </dgm:presLayoutVars>
      </dgm:prSet>
      <dgm:spPr/>
    </dgm:pt>
  </dgm:ptLst>
  <dgm:cxnLst>
    <dgm:cxn modelId="{89880B10-33A2-44BD-B16D-E7B04105FA67}" srcId="{629642C1-0D4D-4972-B8E1-FB5DEC690873}" destId="{00FFF80B-6BEE-4839-BF55-6F865CB76904}" srcOrd="0" destOrd="0" parTransId="{8F04BC79-2D23-49D7-9D9B-86DBA39F43DA}" sibTransId="{EAB8A63C-F04C-4508-AEB6-899F4B1FB86D}"/>
    <dgm:cxn modelId="{54ED8D15-DB52-470B-BB24-5EA6C8AB1102}" srcId="{629642C1-0D4D-4972-B8E1-FB5DEC690873}" destId="{E6994C9A-E81F-470D-9B22-2C7B97782B25}" srcOrd="1" destOrd="0" parTransId="{C35295E3-77FE-4A75-87C3-1E6B43B310C3}" sibTransId="{262C5A72-3FC0-4622-8EE2-D7B31FCC5667}"/>
    <dgm:cxn modelId="{9E83B919-0527-41EA-ADDC-953B616B924E}" type="presOf" srcId="{00FFF80B-6BEE-4839-BF55-6F865CB76904}" destId="{5A6FD33D-1448-4CDA-AB0D-1EE5F86C29F0}" srcOrd="0" destOrd="0" presId="urn:microsoft.com/office/officeart/2005/8/layout/chevron2"/>
    <dgm:cxn modelId="{4457C319-A10B-42DC-BB2D-8A4D655535D4}" srcId="{38B83281-D3A8-4AF2-A316-98659D26E938}" destId="{B04F53BD-A169-4C29-B6FA-82CBE47FDC84}" srcOrd="0" destOrd="0" parTransId="{ED0A12CF-2475-4B2F-9D66-147667F427AD}" sibTransId="{8FC8AC94-EACE-4C6F-9DFF-9D923CDA78AC}"/>
    <dgm:cxn modelId="{F2975C2E-8C67-41B2-A0C2-F3B5C1B2B175}" type="presOf" srcId="{96D44DA7-FA28-4616-A675-5080F8859E0D}" destId="{82FC873C-521C-42F7-8370-1FD9D0D68326}" srcOrd="0" destOrd="0" presId="urn:microsoft.com/office/officeart/2005/8/layout/chevron2"/>
    <dgm:cxn modelId="{E29B3232-2D14-4F68-B1A1-0FB98C321853}" type="presOf" srcId="{E4205A24-9D70-4159-8BEF-ED4DD1520FCA}" destId="{82FC873C-521C-42F7-8370-1FD9D0D68326}" srcOrd="0" destOrd="1" presId="urn:microsoft.com/office/officeart/2005/8/layout/chevron2"/>
    <dgm:cxn modelId="{2C10FE5D-CE43-47A0-BD4B-9DEB83A7023D}" srcId="{629642C1-0D4D-4972-B8E1-FB5DEC690873}" destId="{9FDD8695-014D-4C45-A1ED-9E16AE5CAE99}" srcOrd="2" destOrd="0" parTransId="{A55DD307-664C-4EB9-A68D-B6D8EDAE0D4F}" sibTransId="{2C11EA58-BF10-47E7-8533-6A2E4D45A90C}"/>
    <dgm:cxn modelId="{28DACE6B-2EA0-4B65-BA2F-8D5224C4CCB1}" srcId="{38B83281-D3A8-4AF2-A316-98659D26E938}" destId="{81BB4A68-83E0-4B4D-9CD1-097AD7DC6903}" srcOrd="2" destOrd="0" parTransId="{E7663F8D-3EE4-400B-BB05-AF769965DB7E}" sibTransId="{8CBAA74F-6B7F-4E63-80BE-6E78B45A6A90}"/>
    <dgm:cxn modelId="{C0CB1850-05F3-464A-AFEA-944AB1DD49A2}" type="presOf" srcId="{38B83281-D3A8-4AF2-A316-98659D26E938}" destId="{92C1B1F9-0E05-4E48-8C5E-02E5DFEE9197}" srcOrd="0" destOrd="0" presId="urn:microsoft.com/office/officeart/2005/8/layout/chevron2"/>
    <dgm:cxn modelId="{8E610E76-714A-4900-BD01-9585BAEFF629}" type="presOf" srcId="{B04F53BD-A169-4C29-B6FA-82CBE47FDC84}" destId="{C6C27C26-F64E-46A1-BFCD-05ACC833090E}" srcOrd="0" destOrd="0" presId="urn:microsoft.com/office/officeart/2005/8/layout/chevron2"/>
    <dgm:cxn modelId="{596CCC82-6A39-4821-B140-C0586799B053}" type="presOf" srcId="{81BB4A68-83E0-4B4D-9CD1-097AD7DC6903}" destId="{B4E8D7DD-8189-4ADC-903F-0742B7C91C95}" srcOrd="0" destOrd="0" presId="urn:microsoft.com/office/officeart/2005/8/layout/chevron2"/>
    <dgm:cxn modelId="{E1F2F588-2545-452F-9A21-6AABFB2ABE91}" type="presOf" srcId="{9FDD8695-014D-4C45-A1ED-9E16AE5CAE99}" destId="{5A6FD33D-1448-4CDA-AB0D-1EE5F86C29F0}" srcOrd="0" destOrd="2" presId="urn:microsoft.com/office/officeart/2005/8/layout/chevron2"/>
    <dgm:cxn modelId="{372FDF89-E5A0-493C-BB57-339A39035B91}" type="presOf" srcId="{D7A42F3A-B7CF-4038-AFD3-566F11B7AF00}" destId="{9525C3CC-0266-42DC-8CAC-AD8F62ABDC1F}" srcOrd="0" destOrd="0" presId="urn:microsoft.com/office/officeart/2005/8/layout/chevron2"/>
    <dgm:cxn modelId="{99E8289D-DC6D-453F-B766-1D317F102C11}" srcId="{81BB4A68-83E0-4B4D-9CD1-097AD7DC6903}" destId="{D7A42F3A-B7CF-4038-AFD3-566F11B7AF00}" srcOrd="0" destOrd="0" parTransId="{A92DBD45-C687-4FC8-BB79-C00F1116DCD4}" sibTransId="{2AA14139-392C-4157-A0FA-765127E2BC60}"/>
    <dgm:cxn modelId="{2EF5E1B2-C2CD-4176-92F9-A3587BDB90F5}" srcId="{B04F53BD-A169-4C29-B6FA-82CBE47FDC84}" destId="{96D44DA7-FA28-4616-A675-5080F8859E0D}" srcOrd="0" destOrd="0" parTransId="{50584E2F-75B7-4A89-923E-8C51CE529F7F}" sibTransId="{6AE04BF8-A68B-4DB8-8E50-6D5F696B2839}"/>
    <dgm:cxn modelId="{FBD25DC6-E601-4D14-ACFE-7277693FA681}" srcId="{B04F53BD-A169-4C29-B6FA-82CBE47FDC84}" destId="{E4205A24-9D70-4159-8BEF-ED4DD1520FCA}" srcOrd="1" destOrd="0" parTransId="{52466A91-15E7-4116-82C3-384E1D471B16}" sibTransId="{847DEFEF-E266-4DF1-A55F-9BE528D50128}"/>
    <dgm:cxn modelId="{38CF5EDD-6458-4988-96B7-617617875147}" type="presOf" srcId="{629642C1-0D4D-4972-B8E1-FB5DEC690873}" destId="{CD5E202B-433B-40BE-9459-82A8F9E2AC8B}" srcOrd="0" destOrd="0" presId="urn:microsoft.com/office/officeart/2005/8/layout/chevron2"/>
    <dgm:cxn modelId="{EEE162F4-70A8-4A4B-AE92-2BE82A7BBB2D}" type="presOf" srcId="{E6994C9A-E81F-470D-9B22-2C7B97782B25}" destId="{5A6FD33D-1448-4CDA-AB0D-1EE5F86C29F0}" srcOrd="0" destOrd="1" presId="urn:microsoft.com/office/officeart/2005/8/layout/chevron2"/>
    <dgm:cxn modelId="{429158FA-5212-4DB0-B3C4-6FCB26951DCE}" srcId="{38B83281-D3A8-4AF2-A316-98659D26E938}" destId="{629642C1-0D4D-4972-B8E1-FB5DEC690873}" srcOrd="1" destOrd="0" parTransId="{FA34FB47-324B-4EB8-A1A4-7512C51B52D3}" sibTransId="{E1E6E30B-E5E3-4042-9F4A-1BF39377FB8B}"/>
    <dgm:cxn modelId="{F27DD9A0-974B-41D1-9C15-39258368F261}" type="presParOf" srcId="{92C1B1F9-0E05-4E48-8C5E-02E5DFEE9197}" destId="{6CD8FC32-DDD5-40FC-B864-4994F7EA8312}" srcOrd="0" destOrd="0" presId="urn:microsoft.com/office/officeart/2005/8/layout/chevron2"/>
    <dgm:cxn modelId="{7E59AE00-58B6-42A3-B35F-3C50100D95AF}" type="presParOf" srcId="{6CD8FC32-DDD5-40FC-B864-4994F7EA8312}" destId="{C6C27C26-F64E-46A1-BFCD-05ACC833090E}" srcOrd="0" destOrd="0" presId="urn:microsoft.com/office/officeart/2005/8/layout/chevron2"/>
    <dgm:cxn modelId="{68BB8A66-D3D1-4701-A2CE-D338FEC117E2}" type="presParOf" srcId="{6CD8FC32-DDD5-40FC-B864-4994F7EA8312}" destId="{82FC873C-521C-42F7-8370-1FD9D0D68326}" srcOrd="1" destOrd="0" presId="urn:microsoft.com/office/officeart/2005/8/layout/chevron2"/>
    <dgm:cxn modelId="{71E79B0A-FEA2-4779-B6DA-1726FFC40094}" type="presParOf" srcId="{92C1B1F9-0E05-4E48-8C5E-02E5DFEE9197}" destId="{3FC190B1-4B35-403E-8FE4-CB5A9E10C1DB}" srcOrd="1" destOrd="0" presId="urn:microsoft.com/office/officeart/2005/8/layout/chevron2"/>
    <dgm:cxn modelId="{7E3ECF9C-BA4B-498E-87BA-010AFBD4EE76}" type="presParOf" srcId="{92C1B1F9-0E05-4E48-8C5E-02E5DFEE9197}" destId="{47657BBC-CDAB-45F6-9007-47A14A7E1B96}" srcOrd="2" destOrd="0" presId="urn:microsoft.com/office/officeart/2005/8/layout/chevron2"/>
    <dgm:cxn modelId="{6B8F4C09-B015-4633-A49F-AA8EC22FED03}" type="presParOf" srcId="{47657BBC-CDAB-45F6-9007-47A14A7E1B96}" destId="{CD5E202B-433B-40BE-9459-82A8F9E2AC8B}" srcOrd="0" destOrd="0" presId="urn:microsoft.com/office/officeart/2005/8/layout/chevron2"/>
    <dgm:cxn modelId="{1083FC0C-33E3-48AC-9731-12B8A3DDD8C2}" type="presParOf" srcId="{47657BBC-CDAB-45F6-9007-47A14A7E1B96}" destId="{5A6FD33D-1448-4CDA-AB0D-1EE5F86C29F0}" srcOrd="1" destOrd="0" presId="urn:microsoft.com/office/officeart/2005/8/layout/chevron2"/>
    <dgm:cxn modelId="{6CA0A06B-C6C8-4D96-AEED-859E2022B713}" type="presParOf" srcId="{92C1B1F9-0E05-4E48-8C5E-02E5DFEE9197}" destId="{4330ADD6-1F67-4FEE-85A9-26EFD8B25063}" srcOrd="3" destOrd="0" presId="urn:microsoft.com/office/officeart/2005/8/layout/chevron2"/>
    <dgm:cxn modelId="{00071B00-9770-4DEA-A012-482E0AF25654}" type="presParOf" srcId="{92C1B1F9-0E05-4E48-8C5E-02E5DFEE9197}" destId="{576E0512-7A09-4F2F-8AF4-77863A9EB6CE}" srcOrd="4" destOrd="0" presId="urn:microsoft.com/office/officeart/2005/8/layout/chevron2"/>
    <dgm:cxn modelId="{5AB0BD82-3EDF-405C-9E96-434B208079A3}" type="presParOf" srcId="{576E0512-7A09-4F2F-8AF4-77863A9EB6CE}" destId="{B4E8D7DD-8189-4ADC-903F-0742B7C91C95}" srcOrd="0" destOrd="0" presId="urn:microsoft.com/office/officeart/2005/8/layout/chevron2"/>
    <dgm:cxn modelId="{4DE530D3-7568-428B-BB62-520326B6C253}" type="presParOf" srcId="{576E0512-7A09-4F2F-8AF4-77863A9EB6CE}" destId="{9525C3CC-0266-42DC-8CAC-AD8F62ABDC1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5C653-52F1-41EB-9B68-7DC52865770D}">
      <dsp:nvSpPr>
        <dsp:cNvPr id="0" name=""/>
        <dsp:cNvSpPr/>
      </dsp:nvSpPr>
      <dsp:spPr>
        <a:xfrm>
          <a:off x="-269145" y="0"/>
          <a:ext cx="5819869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描述当前活动的情节</a:t>
          </a:r>
        </a:p>
      </dsp:txBody>
      <dsp:txXfrm>
        <a:off x="-233436" y="35709"/>
        <a:ext cx="4350998" cy="1147782"/>
      </dsp:txXfrm>
    </dsp:sp>
    <dsp:sp modelId="{554EEFC2-3685-41CF-8299-C6943F192794}">
      <dsp:nvSpPr>
        <dsp:cNvPr id="0" name=""/>
        <dsp:cNvSpPr/>
      </dsp:nvSpPr>
      <dsp:spPr>
        <a:xfrm>
          <a:off x="3" y="1422399"/>
          <a:ext cx="6095996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发现问题，提出解决方案</a:t>
          </a:r>
        </a:p>
      </dsp:txBody>
      <dsp:txXfrm>
        <a:off x="35712" y="1458108"/>
        <a:ext cx="4554367" cy="1147782"/>
      </dsp:txXfrm>
    </dsp:sp>
    <dsp:sp modelId="{A59A7AF2-BA17-4ED8-84B8-829892CACF8D}">
      <dsp:nvSpPr>
        <dsp:cNvPr id="0" name=""/>
        <dsp:cNvSpPr/>
      </dsp:nvSpPr>
      <dsp:spPr>
        <a:xfrm>
          <a:off x="388169" y="2844799"/>
          <a:ext cx="6095996" cy="1219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描述未来使用新系统的情节</a:t>
          </a:r>
        </a:p>
      </dsp:txBody>
      <dsp:txXfrm>
        <a:off x="423878" y="2880508"/>
        <a:ext cx="4554367" cy="1147782"/>
      </dsp:txXfrm>
    </dsp:sp>
    <dsp:sp modelId="{43DB4778-83E0-4F17-9943-4746EBBDA019}">
      <dsp:nvSpPr>
        <dsp:cNvPr id="0" name=""/>
        <dsp:cNvSpPr/>
      </dsp:nvSpPr>
      <dsp:spPr>
        <a:xfrm>
          <a:off x="4320088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498396" y="924560"/>
        <a:ext cx="435864" cy="596341"/>
      </dsp:txXfrm>
    </dsp:sp>
    <dsp:sp modelId="{01D94204-8B11-4360-BC81-5D19A14E7D57}">
      <dsp:nvSpPr>
        <dsp:cNvPr id="0" name=""/>
        <dsp:cNvSpPr/>
      </dsp:nvSpPr>
      <dsp:spPr>
        <a:xfrm>
          <a:off x="4777288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955596" y="2338832"/>
        <a:ext cx="435864" cy="596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27C26-F64E-46A1-BFCD-05ACC833090E}">
      <dsp:nvSpPr>
        <dsp:cNvPr id="0" name=""/>
        <dsp:cNvSpPr/>
      </dsp:nvSpPr>
      <dsp:spPr>
        <a:xfrm rot="5400000">
          <a:off x="-257609" y="271270"/>
          <a:ext cx="1717394" cy="120217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识别需要</a:t>
          </a:r>
        </a:p>
      </dsp:txBody>
      <dsp:txXfrm rot="-5400000">
        <a:off x="0" y="614749"/>
        <a:ext cx="1202176" cy="515218"/>
      </dsp:txXfrm>
    </dsp:sp>
    <dsp:sp modelId="{82FC873C-521C-42F7-8370-1FD9D0D68326}">
      <dsp:nvSpPr>
        <dsp:cNvPr id="0" name=""/>
        <dsp:cNvSpPr/>
      </dsp:nvSpPr>
      <dsp:spPr>
        <a:xfrm rot="5400000">
          <a:off x="3792609" y="-2576772"/>
          <a:ext cx="1116306" cy="62971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solidFill>
                <a:srgbClr val="FF0000"/>
              </a:solidFill>
            </a:rPr>
            <a:t>描述当前情节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识别需要，即</a:t>
          </a:r>
          <a:r>
            <a:rPr lang="zh-CN" altLang="en-US" sz="2500" kern="1200" dirty="0">
              <a:solidFill>
                <a:srgbClr val="FF0000"/>
              </a:solidFill>
            </a:rPr>
            <a:t>点明问题</a:t>
          </a:r>
        </a:p>
      </dsp:txBody>
      <dsp:txXfrm rot="-5400000">
        <a:off x="1202176" y="68155"/>
        <a:ext cx="6242679" cy="1007318"/>
      </dsp:txXfrm>
    </dsp:sp>
    <dsp:sp modelId="{CD5E202B-433B-40BE-9459-82A8F9E2AC8B}">
      <dsp:nvSpPr>
        <dsp:cNvPr id="0" name=""/>
        <dsp:cNvSpPr/>
      </dsp:nvSpPr>
      <dsp:spPr>
        <a:xfrm rot="5400000">
          <a:off x="-257609" y="1943359"/>
          <a:ext cx="1717394" cy="1202176"/>
        </a:xfrm>
        <a:prstGeom prst="chevron">
          <a:avLst/>
        </a:prstGeom>
        <a:solidFill>
          <a:schemeClr val="accent2">
            <a:hueOff val="9504422"/>
            <a:satOff val="-18343"/>
            <a:lumOff val="-2355"/>
            <a:alphaOff val="0"/>
          </a:schemeClr>
        </a:solidFill>
        <a:ln w="25400" cap="flat" cmpd="sng" algn="ctr">
          <a:solidFill>
            <a:schemeClr val="accent2">
              <a:hueOff val="9504422"/>
              <a:satOff val="-18343"/>
              <a:lumOff val="-23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建立</a:t>
          </a:r>
        </a:p>
      </dsp:txBody>
      <dsp:txXfrm rot="-5400000">
        <a:off x="0" y="2286838"/>
        <a:ext cx="1202176" cy="515218"/>
      </dsp:txXfrm>
    </dsp:sp>
    <dsp:sp modelId="{5A6FD33D-1448-4CDA-AB0D-1EE5F86C29F0}">
      <dsp:nvSpPr>
        <dsp:cNvPr id="0" name=""/>
        <dsp:cNvSpPr/>
      </dsp:nvSpPr>
      <dsp:spPr>
        <a:xfrm rot="5400000">
          <a:off x="3493043" y="-857096"/>
          <a:ext cx="1715439" cy="62971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9504422"/>
              <a:satOff val="-18343"/>
              <a:lumOff val="-23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考虑解决方案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solidFill>
                <a:srgbClr val="FF0000"/>
              </a:solidFill>
            </a:rPr>
            <a:t>描述未来情节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solidFill>
                <a:srgbClr val="FF0000"/>
              </a:solidFill>
            </a:rPr>
            <a:t>用例</a:t>
          </a:r>
        </a:p>
      </dsp:txBody>
      <dsp:txXfrm rot="-5400000">
        <a:off x="1202177" y="1517511"/>
        <a:ext cx="6213432" cy="1547957"/>
      </dsp:txXfrm>
    </dsp:sp>
    <dsp:sp modelId="{B4E8D7DD-8189-4ADC-903F-0742B7C91C95}">
      <dsp:nvSpPr>
        <dsp:cNvPr id="0" name=""/>
        <dsp:cNvSpPr/>
      </dsp:nvSpPr>
      <dsp:spPr>
        <a:xfrm rot="5400000">
          <a:off x="-257609" y="3621697"/>
          <a:ext cx="1717394" cy="1202176"/>
        </a:xfrm>
        <a:prstGeom prst="chevron">
          <a:avLst/>
        </a:prstGeom>
        <a:solidFill>
          <a:schemeClr val="accent2">
            <a:hueOff val="19008843"/>
            <a:satOff val="-36686"/>
            <a:lumOff val="-4710"/>
            <a:alphaOff val="0"/>
          </a:schemeClr>
        </a:solidFill>
        <a:ln w="25400" cap="flat" cmpd="sng" algn="ctr">
          <a:solidFill>
            <a:schemeClr val="accent2">
              <a:hueOff val="19008843"/>
              <a:satOff val="-36686"/>
              <a:lumOff val="-47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交互需求</a:t>
          </a:r>
        </a:p>
      </dsp:txBody>
      <dsp:txXfrm rot="-5400000">
        <a:off x="0" y="3965176"/>
        <a:ext cx="1202176" cy="515218"/>
      </dsp:txXfrm>
    </dsp:sp>
    <dsp:sp modelId="{9525C3CC-0266-42DC-8CAC-AD8F62ABDC1F}">
      <dsp:nvSpPr>
        <dsp:cNvPr id="0" name=""/>
        <dsp:cNvSpPr/>
      </dsp:nvSpPr>
      <dsp:spPr>
        <a:xfrm rot="5400000">
          <a:off x="3792609" y="768781"/>
          <a:ext cx="1116306" cy="62971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9008843"/>
              <a:satOff val="-36686"/>
              <a:lumOff val="-47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solidFill>
                <a:srgbClr val="FF0000"/>
              </a:solidFill>
            </a:rPr>
            <a:t>基本用例</a:t>
          </a:r>
        </a:p>
      </dsp:txBody>
      <dsp:txXfrm rot="-5400000">
        <a:off x="1202176" y="3413708"/>
        <a:ext cx="6242679" cy="1007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057F1523-7B7F-1891-4785-6B7FBE3532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17ECC77A-3F08-8A87-D892-63170F04C49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FD4CF543-4486-C7A7-E78D-E2E348AED0A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1576F710-AAE2-B05D-9C04-1CA687EF5D4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5A788"/>
                </a:solidFill>
              </a:defRPr>
            </a:lvl1pPr>
          </a:lstStyle>
          <a:p>
            <a:fld id="{78467084-2450-4AFC-8BD7-B022DB9F2A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05:1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272 14272 0 0,'-61'7'661'0'0,"-89"21"1"0"0,124-22-543 0 0,11-3 110 0 0,-19 4 173 0 0,0 1-1 0 0,-36 15 1 0 0,59-19-320 0 0,1 1 0 0 0,0 1 0 0 0,0 0 0 0 0,0 0 0 0 0,0 1-1 0 0,1 0 1 0 0,0 0 0 0 0,0 1 0 0 0,1 0 0 0 0,-9 12 0 0 0,4-1 6 0 0,0 0 1 0 0,2 1 0 0 0,0 0 0 0 0,1 0-1 0 0,2 1 1 0 0,-10 32 0 0 0,-23 136 109 0 0,29-123-141 0 0,-1 12-3 0 0,4 0 0 0 0,3 0 0 0 0,3 0 0 0 0,11 119 0 0 0,-6-178-43 0 0,1 0-1 0 0,1 0 1 0 0,1-1-1 0 0,0 1 0 0 0,1-1 1 0 0,1 0-1 0 0,1-1 1 0 0,0 0-1 0 0,15 22 1 0 0,-19-33-8 0 0,0 0 1 0 0,1 0-1 0 0,0-1 1 0 0,0 1 0 0 0,1-1-1 0 0,-1 0 1 0 0,1 0 0 0 0,0-1-1 0 0,0 1 1 0 0,1-1 0 0 0,-1-1-1 0 0,1 1 1 0 0,0-1 0 0 0,0-1-1 0 0,0 1 1 0 0,0-1 0 0 0,0 0-1 0 0,1-1 1 0 0,-1 1 0 0 0,1-2-1 0 0,-1 1 1 0 0,1-1-1 0 0,-1 0 1 0 0,1 0 0 0 0,-1-1-1 0 0,11-2 1 0 0,0-2 3 0 0,0-1 0 0 0,-1-1-1 0 0,1 0 1 0 0,-1-1 0 0 0,-1-1 0 0 0,0 0-1 0 0,0-2 1 0 0,0 0 0 0 0,-2 0 0 0 0,1-1-1 0 0,-2-1 1 0 0,21-24 0 0 0,10-17 17 0 0,-3-3 1 0 0,36-64-1 0 0,-60 93-16 0 0,16-28 11 0 0,-3-1 0 0 0,-2-2 0 0 0,38-116 0 0 0,-53 127-6 0 0,-1 0-1 0 0,-2 0 1 0 0,-3-1 0 0 0,-2 0 0 0 0,-1-87-1 0 0,-6 110-5 0 0,-1 0-1 0 0,-2 1 1 0 0,0 0 0 0 0,-1 0-1 0 0,-2 0 1 0 0,0 0-1 0 0,-2 2 1 0 0,-1-1-1 0 0,0 1 1 0 0,-2 0-1 0 0,-29-38 1 0 0,33 50-4 0 0,0 1 0 0 0,0 0 1 0 0,-1 1-1 0 0,-1 0 0 0 0,1 1 0 0 0,-1 0 1 0 0,-1 0-1 0 0,1 1 0 0 0,-1 1 1 0 0,-19-8-1 0 0,20 11-1 0 0,0 0 0 0 0,0 1-1 0 0,0 0 1 0 0,0 0 0 0 0,0 1 0 0 0,-1 1 0 0 0,1 0 0 0 0,0 0 0 0 0,0 1 0 0 0,0 1 0 0 0,-1 0-1 0 0,2 0 1 0 0,-1 1 0 0 0,-11 5 0 0 0,-6 3 1 0 0,0 2-1 0 0,1 1 1 0 0,1 2-1 0 0,0 0 1 0 0,2 1-1 0 0,0 2 1 0 0,-38 36-1 0 0,-134 172 23 0 0,183-211-22 0 0,-51 71 4 0 0,4 2 0 0 0,3 3 0 0 0,5 2 0 0 0,-43 109 0 0 0,77-160-4 0 0,3 2 0 0 0,1 0 1 0 0,-14 88-1 0 0,25-108-1 0 0,0 0 0 0 0,2 1-1 0 0,1-1 1 0 0,1 0 0 0 0,1 0 0 0 0,1 1 0 0 0,1-2-1 0 0,14 46 1 0 0,-14-59-1 0 0,0-1 1 0 0,1 1-1 0 0,0-1 0 0 0,1-1 0 0 0,0 1 1 0 0,1-1-1 0 0,-1 0 0 0 0,2 0 0 0 0,-1-1 1 0 0,1 0-1 0 0,1 0 0 0 0,0-1 0 0 0,0 0 1 0 0,0 0-1 0 0,0-1 0 0 0,1 0 1 0 0,0-1-1 0 0,1 0 0 0 0,-1-1 0 0 0,1 0 1 0 0,0-1-1 0 0,0 0 0 0 0,0 0 0 0 0,21 1 1 0 0,-11-3-1 0 0,0 0 1 0 0,0-2-1 0 0,1 0 0 0 0,-1-1 1 0 0,-1-1-1 0 0,1-2 1 0 0,0 0-1 0 0,-1 0 1 0 0,0-2-1 0 0,0-1 1 0 0,-1 0-1 0 0,29-18 1 0 0,7-11 6 0 0,-2-1 1 0 0,-2-3-1 0 0,-1-2 1 0 0,-3-2 0 0 0,-1-3-1 0 0,69-93 1 0 0,-40 33 11 0 0,-5-4 0 0 0,79-170 0 0 0,-115 210-5 0 0,-2-1 0 0 0,34-124 0 0 0,-59 171-7 0 0,-1-1-1 0 0,-2 0 1 0 0,0 1-1 0 0,-2-1 0 0 0,0 0 1 0 0,-2-1-1 0 0,-1 1 1 0 0,-2 0-1 0 0,0 1 1 0 0,-2-1-1 0 0,-12-39 0 0 0,15 60-3 0 0,0-1-1 0 0,-1 1 1 0 0,1 0-1 0 0,-2 0 1 0 0,1 0-1 0 0,-1 0 0 0 0,0 1 1 0 0,0-1-1 0 0,0 1 1 0 0,-1 0-1 0 0,1 0 1 0 0,-1 1-1 0 0,-1-1 0 0 0,1 1 1 0 0,-1 0-1 0 0,1 1 1 0 0,-1-1-1 0 0,0 1 1 0 0,0 0-1 0 0,-1 1 0 0 0,-8-3 1 0 0,6 3 4 0 0,0 1 0 0 0,0 0 0 0 0,0 1 1 0 0,0 0-1 0 0,0 0 0 0 0,-1 1 0 0 0,1 0 0 0 0,0 1 1 0 0,0 0-1 0 0,0 0 0 0 0,1 1 0 0 0,-1 0 0 0 0,1 1 1 0 0,-1-1-1 0 0,-9 8 0 0 0,-8 5 8 0 0,1 1 1 0 0,0 2-1 0 0,1 0 0 0 0,-26 29 0 0 0,-81 99 48 0 0,83-90-33 0 0,-19 26 29 0 0,-77 123 0 0 0,-40 104 29 0 0,141-234-66 0 0,-26 49 69 0 0,5 3 0 0 0,-58 163 0 0 0,116-272-77 0 0,0 0-1 0 0,1 1 1 0 0,1-1-1 0 0,1 1 1 0 0,0 0-1 0 0,1 27 1 0 0,2-40-5 0 0,1 1 1 0 0,-1-1 0 0 0,2 1 0 0 0,-1-1 0 0 0,1 0-1 0 0,0 0 1 0 0,0 0 0 0 0,1 0 0 0 0,0 0 0 0 0,0 0-1 0 0,1 0 1 0 0,0-1 0 0 0,0 0 0 0 0,0 0-1 0 0,1 0 1 0 0,0 0 0 0 0,0-1 0 0 0,1 0 0 0 0,11 9-1 0 0,-7-7 5 0 0,1-1 1 0 0,0 0-1 0 0,0 0 0 0 0,1-2 0 0 0,-1 1 0 0 0,1-1 0 0 0,0-1 0 0 0,0 0 1 0 0,1-1-1 0 0,-1 0 0 0 0,0-1 0 0 0,1-1 0 0 0,-1 1 0 0 0,1-2 0 0 0,-1 0 0 0 0,1 0 1 0 0,-1-2-1 0 0,0 1 0 0 0,22-8 0 0 0,12-8 25 0 0,-1-2 1 0 0,-1-1-1 0 0,71-47 1 0 0,-83 49-18 0 0,20-15 8 0 0,-2-1 0 0 0,-1-3 0 0 0,-2-2 0 0 0,-2-2 0 0 0,51-61 0 0 0,-37 29 38 0 0,-3-2 1 0 0,81-146-1 0 0,-119 188-41 0 0,-2-1 0 0 0,-2-1 1 0 0,-1-1-1 0 0,-1 0 0 0 0,-2 0 1 0 0,-2-1-1 0 0,-2 0 0 0 0,-1 0 1 0 0,-2-1-1 0 0,-2 0 1 0 0,-1 1-1 0 0,-2-1 0 0 0,-2 1 1 0 0,-1-1-1 0 0,-2 1 0 0 0,-2 0 1 0 0,-1 1-1 0 0,-25-60 0 0 0,23 70 10 0 0,-2 0-1 0 0,0 1 1 0 0,-2 1 0 0 0,0 0-1 0 0,-39-43 1 0 0,49 62-31 0 0,1 0 1 0 0,-1 1 0 0 0,0-1-1 0 0,-1 1 1 0 0,1 1 0 0 0,-1 0-1 0 0,0 0 1 0 0,0 0 0 0 0,-1 0-1 0 0,1 1 1 0 0,-1 1-1 0 0,1-1 1 0 0,-1 1 0 0 0,0 1-1 0 0,0-1 1 0 0,0 1 0 0 0,0 0-1 0 0,0 1 1 0 0,0 0 0 0 0,0 1-1 0 0,0-1 1 0 0,0 1 0 0 0,0 1-1 0 0,0 0 1 0 0,0 0 0 0 0,-12 5-1 0 0,0 2 12 0 0,1 1-1 0 0,0 1 1 0 0,1 1-1 0 0,1 0 1 0 0,-1 2-1 0 0,2-1 1 0 0,-24 27-1 0 0,-94 123 89 0 0,40-25-29 0 0,-103 204 1 0 0,139-236-55 0 0,-181 387 93 0 0,191-372-78 0 0,6 3-1 0 0,-32 154 0 0 0,65-237-23 0 0,2 0 0 0 0,1 1 0 0 0,3 0-1 0 0,1 0 1 0 0,6 59 0 0 0,-3-87-10 0 0,1-1 1 0 0,0 1-1 0 0,1-1 0 0 0,1 0 1 0 0,0 0-1 0 0,1 0 1 0 0,0-1-1 0 0,1 0 0 0 0,0 0 1 0 0,1 0-1 0 0,0 0 0 0 0,1-1 1 0 0,0-1-1 0 0,1 1 0 0 0,0-1 1 0 0,0-1-1 0 0,1 0 1 0 0,1 0-1 0 0,0-1 0 0 0,19 12 1 0 0,46 12 16 0 0,16-7 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5:3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16783 0 0,'60'-17'285'0'0,"114"-19"0"0"0,-99 22-167 0 0,-31 6 128 0 0,512-119 1710 0 0,-480 109-1672 0 0,1 3-1 0 0,133-9 1 0 0,-184 22-247 0 0,27-1 117 0 0,0 2-1 0 0,80 10 1 0 0,107 27 203 0 0,-88-12-201 0 0,75 1 79 0 0,345-5 0 0 0,-147-6-113 0 0,-269 3-55 0 0,161 38 0 0 0,-79-11-55 0 0,284 23 10 0 0,397-15 49 0 0,-78-66-54 0 0,348-91-66 0 0,-692 70 2 0 0,-393 29 39 0 0,298 6-36 0 0,-72 3 8 0 0,272-2-16 0 0,-423 2 40 0 0,-18-4-4 0 0,0-8 0 0 0,0-6 0 0 0,256-59 0 0 0,-150-11 8 0 0,-123 33 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2.2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269 0 6520 0 0,'0'0'3504'0'0,"-4"5"-3010"0"0,-137 168 156 0 0,89-112-404 0 0,29-26 17 0 0,23-35-261 0 0,-1 0 0 0 0,1 0 0 0 0,0 0 0 0 0,0 0 0 0 0,-1 0 0 0 0,1 1 0 0 0,0-1 0 0 0,0 0 0 0 0,0 0 0 0 0,-1 1 0 0 0,1-1 0 0 0,0 0 0 0 0,0 0 0 0 0,0 1 0 0 0,0-1 0 0 0,-1 0 0 0 0,1 0 0 0 0,0 1 0 0 0,0-1 0 0 0,0 0 0 0 0,0 1 0 0 0,0-1 0 0 0,0 0 0 0 0,0 0-1 0 0,0 1 1 0 0,0-1 0 0 0,0 0 0 0 0,0 1 0 0 0,0-1 0 0 0,0 0 0 0 0,0 1 0 0 0,0-1 0 0 0,0 0 0 0 0,0 0 0 0 0,0 1 0 0 0,1-1 0 0 0,-1 0 0 0 0,0 1 0 0 0,0-1 0 0 0,0 0 0 0 0,0 0 0 0 0,1 0 0 0 0,-1 1 0 0 0,0-1 0 0 0,0 0 0 0 0,0 0 0 0 0,1 1 0 0 0,-1-1 0 0 0,0 0 0 0 0,0 0 0 0 0,1 0 0 0 0,22-2 18 0 0,28-16-30 0 0,47-34 1 0 0,11-4-36 0 0,-95 50 14 0 0,0 0-1 0 0,1 1 1 0 0,0 1 0 0 0,0 0 0 0 0,22-1 0 0 0,-36 5 18 0 0,0 1-1 0 0,0 1 14 0 0,0 0 0 0 0,0 1 0 0 0,-1-1 0 0 0,1 0 0 0 0,-1 0 0 0 0,0 1 0 0 0,1-1 0 0 0,-1 0 0 0 0,0 1 0 0 0,0-1 0 0 0,0 0 0 0 0,-1 1 0 0 0,1-1-1 0 0,-1 0 1 0 0,1 0 0 0 0,-1 1 0 0 0,0-1 0 0 0,0 0 0 0 0,0 0 0 0 0,0 0 0 0 0,0 0 0 0 0,0 0 0 0 0,0 0 0 0 0,-1 0 0 0 0,-2 3 0 0 0,-2 3 1 0 0,-5 10 3 0 0,0-1-1 0 0,-1 0 0 0 0,-1-1 1 0 0,0 0-1 0 0,-2-1 1 0 0,1-1-1 0 0,-2 0 0 0 0,0-1 1 0 0,0-1-1 0 0,-28 15 1 0 0,-13 6-720 0 0,-121 49 0 0 0,169-79-6524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2.7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 0 4008 0 0,'0'0'0'0'0,"0"14"800"0"0,0-5-352 0 0,-7 2-408 0 0,-6 14-56 0 0,2-4 8 0 0,0-3-80 0 0,-2 8 0 0 0,15-15-296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3.0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418 1 4008 0 0,'0'3'-8'0'0,"-2"20"13"0"0,-5-18 4 0 0,1-1 70 0 0,-1 2 31 0 0,0-1-1 0 0,-1 1 1 0 0,1-1-1 0 0,-12 5 1 0 0,-10 8 212 0 0,-9 7 281 0 0,34-23-456 0 0,0 0 0 0 0,-1 1 0 0 0,1-1 0 0 0,0 1-1 0 0,0 0 1 0 0,1 0 0 0 0,-1 1 0 0 0,1-1 0 0 0,0 1-1 0 0,-4 4 1 0 0,6-6 392 0 0,2-1-516 0 0,1 0 0 0 0,0 0 0 0 0,-1 0 1 0 0,1 0-1 0 0,0 0 0 0 0,0-1 0 0 0,-1 1 0 0 0,1-1 1 0 0,0 1-1 0 0,0-1 0 0 0,0 0 0 0 0,0 0 0 0 0,0 0 1 0 0,-1 0-1 0 0,1 0 0 0 0,0 0 0 0 0,3-1 0 0 0,2 1 9 0 0,46 3 30 0 0,-15 0-41 0 0,43-4 0 0 0,-81 1-21 0 0,1 0 0 0 0,-1 0 0 0 0,1 0 1 0 0,0 0-1 0 0,-1 0 0 0 0,1 0 0 0 0,0 0 0 0 0,-1 0 0 0 0,1 0 0 0 0,-1 0 0 0 0,1 1 1 0 0,0-1-1 0 0,-1 0 0 0 0,1 0 0 0 0,-1 0 0 0 0,1 1 0 0 0,-1-1 0 0 0,1 0 0 0 0,-1 1 1 0 0,1-1-1 0 0,-1 0 0 0 0,1 1 0 0 0,-1-1 0 0 0,1 1 0 0 0,-1-1 0 0 0,1 1 0 0 0,-1-1 1 0 0,0 1-1 0 0,1-1 0 0 0,-1 1 0 0 0,0-1 0 0 0,0 1 0 0 0,1 0 0 0 0,-1-1 0 0 0,0 1 1 0 0,0-1-1 0 0,0 1 0 0 0,0 0 0 0 0,0-1 0 0 0,0 1 0 0 0,0-1 0 0 0,0 1 0 0 0,0 0 1 0 0,0-1-1 0 0,0 1 0 0 0,0 0 0 0 0,0-1 0 0 0,0 1 0 0 0,0-1 0 0 0,-1 1 1 0 0,1 0-1 0 0,-1 0 0 0 0,-11 27 0 0 0,-211 267 124 0 0,208-277-18 0 0,0-2 0 0 0,-1 0 0 0 0,-31 24 0 0 0,42-37-70 0 0,0 1 0 0 0,0-1 0 0 0,0 0 0 0 0,0 0 0 0 0,-1 0 0 0 0,1-1 0 0 0,-1 0 0 0 0,0 0 0 0 0,0 0 0 0 0,0-1 0 0 0,1 0 0 0 0,-1 0 0 0 0,0-1 0 0 0,0 1 0 0 0,0-1 0 0 0,0-1 0 0 0,0 1 0 0 0,-12-3 0 0 0,16 2-114 0 0,0 0-1 0 0,0 1 1 0 0,0-2 0 0 0,0 1 0 0 0,1 0 0 0 0,-1 0 0 0 0,0 0 0 0 0,0-1-1 0 0,1 1 1 0 0,-1-1 0 0 0,1 1 0 0 0,-2-3 0 0 0</inkml:trace>
  <inkml:trace contextRef="#ctx0" brushRef="#br0" timeOffset="1">198 355 4912 0 0,'0'0'72'0'0,"5"4"-12"0"0,21 16 33 0 0,35 32 114 0 0,-49-37-199 0 0,-3-5 3 0 0,-1-1 0 0 0,1 0 1 0 0,1 0-1 0 0,13 9 0 0 0,-9-12-18 0 0,-5-4 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3.7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238 66 6224 0 0,'5'-7'-7'0'0,"2"-2"6"0"0,0 0 0 0 0,1 0 0 0 0,1 1 0 0 0,-1 0 0 0 0,11-8-1 0 0,-165 214 697 0 0,-6 21 674 0 0,149-215-1146 0 0,29-11 137 0 0,-6-2-318 0 0,0-1-1 0 0,0-1 1 0 0,-1 0-1 0 0,-1-2 1 0 0,19-15-1 0 0,-17 12-28 0 0,1 1 0 0 0,0 1-1 0 0,41-20 1 0 0,-44 25-62 0 0,-4 3 619 0 0,-22 22-160 0 0,5-11-391 0 0,-129 181 658 0 0,130-183-719 0 0,26 6-782 0 0,-20-8 798 0 0,-3 0 23 0 0,0-1-1 0 0,0 1 1 0 0,1-1-1 0 0,-1 1 1 0 0,0-1-1 0 0,0 1 1 0 0,0-1 0 0 0,0 1-1 0 0,1 0 1 0 0,-1 0-1 0 0,0 0 1 0 0,0 0-1 0 0,-1 0 1 0 0,1 0 0 0 0,0 0-1 0 0,0 0 1 0 0,0 0-1 0 0,-1 0 1 0 0,1 0-1 0 0,0 0 1 0 0,-1 0 0 0 0,1 1-1 0 0,-1-1 1 0 0,0 0-1 0 0,1 0 1 0 0,-1 1-1 0 0,0-1 1 0 0,0 0 0 0 0,0 1-1 0 0,1-1 1 0 0,-2 2-1 0 0,5 66-13 0 0,-8 114 0 0 0,-2 8 134 0 0,7-133-1302 0 0,-1-45-5023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4.5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65 5520 0 0,'0'0'392'0'0,"6"-2"-2"0"0,145-54 3368 0 0,-147 54-3578 0 0,2-1 29 0 0,-5 2 138 0 0,-9 16-113 0 0,-187 191 176 0 0,143-161-185 0 0,52-44-223 0 0,0-1 0 0 0,0 0 0 0 0,0 0 0 0 0,0 1 1 0 0,0-1-1 0 0,0 0 0 0 0,-1 1 0 0 0,1-1 0 0 0,0 0 0 0 0,0 0 0 0 0,0 1 0 0 0,0-1 0 0 0,0 0 1 0 0,0 1-1 0 0,0-1 0 0 0,0 0 0 0 0,0 1 0 0 0,0-1 0 0 0,1 0 0 0 0,-1 1 0 0 0,0-1 0 0 0,0 0 1 0 0,0 0-1 0 0,0 1 0 0 0,0-1 0 0 0,0 0 0 0 0,1 0 0 0 0,-1 1 0 0 0,0-1 0 0 0,0 0 1 0 0,0 0-1 0 0,1 1 0 0 0,-1-1 0 0 0,0 0 0 0 0,0 0 0 0 0,1 0 0 0 0,-1 0 0 0 0,0 1 0 0 0,1-1 1 0 0,-1 0-1 0 0,0 0 0 0 0,0 0 0 0 0,1 0 0 0 0,-1 0 0 0 0,0 0 0 0 0,1 0 0 0 0,-1 0 0 0 0,0 0 1 0 0,1 0-1 0 0,-1 0 0 0 0,0 0 0 0 0,1 0 0 0 0,24 1 51 0 0,-9-3-37 0 0,-10 0-7 0 0,-1 1 0 0 0,1 0 1 0 0,-1 0-1 0 0,1 0 0 0 0,0 1 0 0 0,-1 0 0 0 0,1 0 0 0 0,0 0 0 0 0,-1 1 1 0 0,1 0-1 0 0,0 0 0 0 0,-1 0 0 0 0,6 3 0 0 0,-10-3-4 0 0,0-1 0 0 0,0 1 0 0 0,0 0 0 0 0,0 0 0 0 0,0 0 0 0 0,0 0 0 0 0,0 0 0 0 0,-1 0 0 0 0,1 0 1 0 0,0 0-1 0 0,-1 0 0 0 0,1 0 0 0 0,-1 0 0 0 0,1 0 0 0 0,-1 1 0 0 0,0-1 0 0 0,1 0 0 0 0,-1 0 0 0 0,0 0 0 0 0,0 1 0 0 0,0-1 0 0 0,0 0 0 0 0,0 0 0 0 0,0 1 0 0 0,0-1 0 0 0,0 0 0 0 0,-1 0 0 0 0,1 1 0 0 0,0-1 0 0 0,-1 0 0 0 0,1 0 0 0 0,-1 0 0 0 0,1 0 0 0 0,-1 0 0 0 0,1 0 0 0 0,-1 0 0 0 0,0 0 0 0 0,0 0 0 0 0,0 0 0 0 0,0 1 0 0 0,-38 37 72 0 0,35-35-65 0 0,-7 7 30 0 0,0 0 1 0 0,2 0-1 0 0,-1 1 0 0 0,1 1 1 0 0,1-1-1 0 0,1 1 0 0 0,-12 27 1 0 0,17-37-25 0 0,1-1 68 0 0,25-5-37 0 0,-4-4-136 0 0,-1-1 1 0 0,0-1-1 0 0,0 0 1 0 0,24-17-1 0 0,-25 15-1039 0 0,-2 3-6884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4.8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6520 0 0,'0'0'2128'0'0,"18"25"-2032"0"0,-9-22-88 0 0,31-15 8 0 0,-23 3-16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5.2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0 170 4416 0 0,'0'0'43'0'0,"10"-3"405"0"0,-9 3-438 0 0,1-1 0 0 0,-1 1 0 0 0,0-1 0 0 0,0 0 0 0 0,1 1 0 0 0,-1-1 0 0 0,0 0 0 0 0,0 0 0 0 0,0 0 0 0 0,1 0 0 0 0,-1 0 0 0 0,0 0 0 0 0,-1 0 0 0 0,1 0 0 0 0,0 0 0 0 0,0 0 0 0 0,0-1 0 0 0,-1 1 0 0 0,1 0 0 0 0,0 0 1 0 0,-1-1-1 0 0,1 1 0 0 0,-1-2 0 0 0,2-2 21 0 0,5-5-17 0 0,1-1 0 0 0,0 1 1 0 0,0 1-1 0 0,1 0 1 0 0,0 0-1 0 0,1 1 0 0 0,-1 0 1 0 0,2 0-1 0 0,-1 1 1 0 0,1 0-1 0 0,0 1 0 0 0,0 1 1 0 0,14-5-1 0 0,-16 6 1 0 0,1 0 0 0 0,0 1 0 0 0,-1 1-1 0 0,1 0 1 0 0,0 0 0 0 0,0 1 0 0 0,1 0 0 0 0,-1 1-1 0 0,0 0 1 0 0,0 0 0 0 0,0 1 0 0 0,0 1 0 0 0,0 0-1 0 0,0 0 1 0 0,0 1 0 0 0,16 7 0 0 0,-24-9 0 0 0,0 1 0 0 0,0 0 0 0 0,0 0 0 0 0,-1 0 0 0 0,1 0 0 0 0,-1 0 0 0 0,1 1 0 0 0,-1-1 0 0 0,0 0 0 0 0,0 1 0 0 0,0-1 0 0 0,0 0 0 0 0,0 1 0 0 0,-1 0 0 0 0,1-1 0 0 0,-1 1 0 0 0,0-1 0 0 0,1 1 0 0 0,-1-1 0 0 0,0 1 0 0 0,-1 0 0 0 0,1-1 0 0 0,0 1 0 0 0,-1-1 0 0 0,0 4 0 0 0,-17 67 366 0 0,18-71-375 0 0,-8 18 185 0 0,0 0 0 0 0,-15 28 0 0 0,-8 15 156 0 0,16-26-179 0 0,-30 67 101 0 0,41-96-198 0 0,0 0-1 0 0,-1 0 1 0 0,0 0 0 0 0,0-1-1 0 0,-1 0 1 0 0,0 0-1 0 0,0 0 1 0 0,-1-1-1 0 0,-10 9 1 0 0,16-14-35 0 0,0-1 0 0 0,0 1 0 0 0,0 0 0 0 0,0-1-1 0 0,0 1 1 0 0,1-1 0 0 0,-1 1 0 0 0,0-1 0 0 0,0 1 0 0 0,0-1 0 0 0,-1 0 0 0 0,1 1 0 0 0,0-1 0 0 0,0 0 0 0 0,0 0 0 0 0,0 0 0 0 0,0 0 0 0 0,0 0 0 0 0,0 0 0 0 0,0 0 0 0 0,-2 0-1 0 0,1-11-188 0 0,1 7-564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5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301 39 6824 0 0,'1'-6'192'0'0,"-1"4"-119"0"0,-1 1-49 0 0,1 0-1 0 0,0-1 0 0 0,0 1 0 0 0,0 0 0 0 0,0-1 0 0 0,0 1 1 0 0,1 0-1 0 0,-1 0 0 0 0,0-1 0 0 0,0 1 0 0 0,1 0 0 0 0,-1 0 1 0 0,1-1-1 0 0,-1 1 0 0 0,1 0 0 0 0,0 0 0 0 0,-1 0 0 0 0,1 0 1 0 0,0 0-1 0 0,0 0 0 0 0,0 0 0 0 0,0 0 0 0 0,0 0 0 0 0,0 0 1 0 0,1 0-1 0 0,-3 0 165 0 0,0 2-177 0 0,-1 0 0 0 0,1 0 0 0 0,0 0 0 0 0,0 0 1 0 0,-1 1-1 0 0,1-1 0 0 0,0 0 0 0 0,0 0 0 0 0,0 1 1 0 0,0-1-1 0 0,0 1 0 0 0,1-1 0 0 0,-1 1 0 0 0,0-1 0 0 0,1 1 1 0 0,-1-1-1 0 0,1 1 0 0 0,-1 0 0 0 0,1-1 0 0 0,0 1 0 0 0,0 0 1 0 0,0-1-1 0 0,0 1 0 0 0,0 0 0 0 0,0-1 0 0 0,0 3 1 0 0,0 2 22 0 0,-6 50 17 0 0,-3 0 0 0 0,-2 0 0 0 0,-3-2 1 0 0,-37 98-1 0 0,11-56 23 0 0,-90 159 1 0 0,129-254-72 0 0,1 0-2 0 0,-1 1 0 0 0,1-1 0 0 0,-1 0 0 0 0,1 0 0 0 0,-1 0 0 0 0,0 0 0 0 0,1-1 0 0 0,-1 1 0 0 0,0 0 0 0 0,0 0 0 0 0,0 0 0 0 0,1 0 0 0 0,-1-1 0 0 0,0 1 0 0 0,0-1 0 0 0,0 1 1 0 0,0 0-1 0 0,0-1 0 0 0,0 1 0 0 0,-1-1 0 0 0,1 0 0 0 0,-2 1 0 0 0,3-1-14 0 0,-1-1-1 0 0,0 1 1 0 0,0-1 0 0 0,0 1 0 0 0,1-1 0 0 0,-1 1 0 0 0,0-1 0 0 0,1 1-1 0 0,-1-1 1 0 0,0 0 0 0 0,1 1 0 0 0,-1-1 0 0 0,1 0 0 0 0,-1 0 0 0 0,1 1-1 0 0,-1-1 1 0 0,1 0 0 0 0,0 0 0 0 0,-1 0 0 0 0,1 0 0 0 0,0 1 0 0 0,-1-1 0 0 0,1 0-1 0 0,0 0 1 0 0,0 0 0 0 0,0 0 0 0 0,0 0 0 0 0,0 0 0 0 0,0 0 0 0 0,0 1-1 0 0,0-1 1 0 0,1-2 0 0 0,-1 2-628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5.9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123 21 5720 0 0,'0'0'1314'0'0,"4"-3"-850"0"0,10-11-297 0 0,-11 10 201 0 0,-14 30 739 0 0,5-18-1031 0 0,-22 28 298 0 0,-26 43 0 0 0,47-68-319 0 0,1 1 0 0 0,0 0 0 0 0,1 0 0 0 0,0 0 0 0 0,1 1-1 0 0,1 0 1 0 0,-1 0 0 0 0,-1 20 0 0 0,6-31-46 0 0,-1 0 0 0 0,1-1 0 0 0,-1 1 0 0 0,1-1 0 0 0,0 1-1 0 0,0-1 1 0 0,0 1 0 0 0,0-1 0 0 0,0 0 0 0 0,0 1 0 0 0,0-1 0 0 0,0 0-1 0 0,0 0 1 0 0,1 0 0 0 0,-1 0 0 0 0,0 0 0 0 0,1 0 0 0 0,-1 0 0 0 0,1 0-1 0 0,2 1 1 0 0,28 12 32 0 0,-30-13-36 0 0,1 1 7 0 0,0 1-1 0 0,0-1 0 0 0,0 1 0 0 0,0-1 0 0 0,0 1 1 0 0,0 0-1 0 0,-1 1 0 0 0,0-1 0 0 0,1 0 0 0 0,-1 1 0 0 0,0-1 1 0 0,-1 1-1 0 0,1-1 0 0 0,-1 1 0 0 0,1 0 0 0 0,-1 0 1 0 0,0 0-1 0 0,-1 0 0 0 0,1 0 0 0 0,-1-1 0 0 0,1 7 1 0 0,-1 7 39 0 0,0 0 1 0 0,-1-1 0 0 0,-4 22-1 0 0,3-27-60 0 0,-11 112-521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6.2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316 4 5520 0 0,'0'0'1497'0'0,"-4"-1"-865"0"0,0 0-612 0 0,1 0-1 0 0,-1 1 1 0 0,1 0-1 0 0,-1 0 1 0 0,0 0-1 0 0,1 0 1 0 0,-1 1-1 0 0,1-1 1 0 0,-1 1-1 0 0,1 0 1 0 0,-1 0-1 0 0,1 0 1 0 0,0 0-1 0 0,-1 1 1 0 0,1 0-1 0 0,0-1 1 0 0,-5 4-1 0 0,-60 44 175 0 0,52-36-180 0 0,-5 1-17 0 0,2 2-1 0 0,0 0 1 0 0,1 1 0 0 0,1 1 0 0 0,0 0-1 0 0,-27 40 1 0 0,38-39-43 0 0,16-16 27 0 0,21-17 7 0 0,-26 12 4 0 0,228-144-126 0 0,-110 64-34 0 0,-118 78 157 0 0,-4 3 9 0 0,0 0 0 0 0,0 0 0 0 0,0 1 0 0 0,0-1 0 0 0,0 0 0 0 0,0 1 0 0 0,0-1 0 0 0,0 1 0 0 0,0-1 0 0 0,1 1 0 0 0,-1-1 0 0 0,0 1 0 0 0,0 0 0 0 0,0 0 0 0 0,1 0 0 0 0,-1 0 0 0 0,0 0 0 0 0,0 0 0 0 0,1 0-1 0 0,-1 0 1 0 0,2 1 0 0 0,-2-1 3 0 0,-1 0-1 0 0,0 0 0 0 0,0 0 1 0 0,0 0-1 0 0,0 0 0 0 0,0 0 0 0 0,1 1 1 0 0,-1-1-1 0 0,0 0 0 0 0,0 0 0 0 0,0 0 1 0 0,0 0-1 0 0,0 1 0 0 0,0-1 0 0 0,0 0 1 0 0,0 0-1 0 0,0 0 0 0 0,0 0 1 0 0,0 1-1 0 0,0-1 0 0 0,0 0 0 0 0,0 0 1 0 0,0 0-1 0 0,0 1 0 0 0,0-1 0 0 0,0 0 1 0 0,0 0-1 0 0,0 0 0 0 0,0 1 1 0 0,0-1-1 0 0,0 0 0 0 0,0 0 0 0 0,0 0 1 0 0,0 0-1 0 0,0 1 0 0 0,0-1 0 0 0,0 0 1 0 0,-1 0-1 0 0,1 0 0 0 0,0 0 1 0 0,0 0-1 0 0,0 1 0 0 0,0-1 0 0 0,0 0 1 0 0,-1 0-1 0 0,1 0 0 0 0,0 0 0 0 0,0 0 1 0 0,0 0-1 0 0,0 0 0 0 0,-1 0 0 0 0,1 0 1 0 0,0 1-1 0 0,-17 17 222 0 0,-14 12-1229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0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10344 0 0,'0'0'0'0'0,"0"-34"0"0"0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6.6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87 1 7024 0 0,'37'30'729'0'0,"-34"-24"-701"0"0,0 0 0 0 0,-1 0 0 0 0,1 1-1 0 0,-1-1 1 0 0,-1 0 0 0 0,1 1 0 0 0,-1-1 0 0 0,0 1-1 0 0,-1-1 1 0 0,1 1 0 0 0,-2 8 0 0 0,-8 69 22 0 0,6-65-33 0 0,2-4-11 0 0,-1-1-1 0 0,-1 1 0 0 0,0-1 0 0 0,-1 1 1 0 0,-11 25-1 0 0,-9 27 1 0 0,-16 101 374 0 0,6-20-12 0 0,30-137-604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7.0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 73 9040 0 0,'0'0'529'0'0,"9"-3"-113"0"0,36-17 26 0 0,-29 11-337 0 0,1 1 1 0 0,0 1 0 0 0,0 0-1 0 0,1 1 1 0 0,0 1 0 0 0,22-3-1 0 0,-29 8-97 0 0,-3 2-8 0 0,-8-2 0 0 0,1 1-1 0 0,-1-1 0 0 0,0 1 1 0 0,1-1-1 0 0,-1 1 0 0 0,0 0 1 0 0,0-1-1 0 0,0 1 0 0 0,0 0 1 0 0,1-1-1 0 0,-1 1 0 0 0,0 0 1 0 0,0-1-1 0 0,0 1 0 0 0,0-1 1 0 0,0 1-1 0 0,-1 0 0 0 0,1-1 1 0 0,0 1-1 0 0,0 0 0 0 0,0-1 0 0 0,0 1 1 0 0,-1-1-1 0 0,1 1 0 0 0,0 0 1 0 0,-1-1-1 0 0,1 1 0 0 0,0-1 1 0 0,-1 1-1 0 0,1-1 0 0 0,-1 1 1 0 0,1-1-1 0 0,-1 1 0 0 0,1-1 1 0 0,-1 0-1 0 0,1 1 0 0 0,-1-1 1 0 0,0 1-1 0 0,0 0-2 0 0,-97 96-93 0 0,38-49-23 0 0,11-8-25 0 0,48-39 134 0 0,-1 1 0 0 0,1-1 0 0 0,-1 1 0 0 0,1 0 0 0 0,0 0 0 0 0,0-1 0 0 0,0 1-1 0 0,0 0 1 0 0,0 0 0 0 0,0 0 0 0 0,0 0 0 0 0,0 0 0 0 0,1 0 0 0 0,-1 0 0 0 0,1 3 0 0 0,0-4 1 0 0,0 0 0 0 0,0 0 1 0 0,0 0-1 0 0,0 0 1 0 0,1 0-1 0 0,-1 0 0 0 0,0 0 1 0 0,1 0-1 0 0,-1 0 1 0 0,1 0-1 0 0,-1 0 0 0 0,1 0 1 0 0,0 0-1 0 0,-1 0 1 0 0,1-1-1 0 0,0 1 0 0 0,0 0 1 0 0,-1 0-1 0 0,1-1 1 0 0,0 1-1 0 0,1 0 0 0 0,2 1 0 0 0,0 0-1 0 0,1 0 1 0 0,-1 0-1 0 0,0-1 1 0 0,1 0-1 0 0,-1 0 1 0 0,1 0-1 0 0,-1-1 1 0 0,1 1-1 0 0,-1-1 1 0 0,10-1-1 0 0,54-10-630 0 0,95-29 0 0 0,-151 37-5817 0 0</inkml:trace>
  <inkml:trace contextRef="#ctx0" brushRef="#br0" timeOffset="1">559 274 6520 0 0,'0'0'488'0'0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59.2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963 272 6824 0 0,'0'0'450'0'0,"-3"-4"-100"0"0,-2-2-241 0 0,-7-5 236 0 0,-40-4-43 0 0,28 9-294 0 0,16 3-9 0 0,-1 1 1 0 0,1 0 0 0 0,-1 1 0 0 0,1-1-1 0 0,-1 2 1 0 0,1-1 0 0 0,-1 1 0 0 0,0 0-1 0 0,-12 3 1 0 0,-46 8-9 0 0,-81 26 0 0 0,122-28 7 0 0,0 0 0 0 0,1 2 0 0 0,1 1-1 0 0,0 0 1 0 0,0 2 0 0 0,-31 25 0 0 0,22-13 4 0 0,2 1 0 0 0,1 1 0 0 0,-38 46 0 0 0,31-26 398 0 0,3 0 0 0 0,1 3 0 0 0,-35 74 0 0 0,65-115-328 0 0,-1-1 1 0 0,2 1 0 0 0,0 0-1 0 0,0-1 1 0 0,1 1 0 0 0,0 0-1 0 0,0 0 1 0 0,1 1 0 0 0,1-1-1 0 0,-1 0 1 0 0,2 0-1 0 0,-1-1 1 0 0,2 1 0 0 0,-1 0-1 0 0,1 0 1 0 0,1-1 0 0 0,6 14-1 0 0,6 9 83 0 0,1-2 0 0 0,2 1 1 0 0,34 41-1 0 0,-46-64-107 0 0,0 0 1 0 0,0 0-1 0 0,1-1 1 0 0,0 0-1 0 0,1-1 1 0 0,-1 0-1 0 0,18 10 1 0 0,77 27 65 0 0,-29-14 16 0 0,-48-17-109 0 0,-1-1 7 0 0,0-1 0 0 0,31 8 0 0 0,241 90 153 0 0,-272-99-156 0 0,0-1-1 0 0,0-2 0 0 0,1 0 1 0 0,0-2-1 0 0,0-1 0 0 0,34 0 1 0 0,159-16 139 0 0,-150 6-76 0 0,119 2 1 0 0,261 60 73 0 0,-372-44-136 0 0,1-3 1 0 0,-1-3 0 0 0,2-4-1 0 0,131-14 1 0 0,-18-14 156 0 0,-2-9 1 0 0,266-87 0 0 0,-428 115-155 0 0,-1-3 0 0 0,0 0 0 0 0,-1-1 0 0 0,0-2 0 0 0,-2-1 0 0 0,30-21 0 0 0,-37 21-3 0 0,0 0 0 0 0,-1-1 0 0 0,-1-1-1 0 0,-1 0 1 0 0,0-1 0 0 0,-1 0-1 0 0,19-38 1 0 0,-2-9 51 0 0,34-109-1 0 0,-61 165-72 0 0,0-1 0 0 0,0 0 0 0 0,-1-1 0 0 0,0 1 0 0 0,-1 0 0 0 0,0-1 0 0 0,-1-12 0 0 0,-1 0 2 0 0,1 5-5 0 0,0 0 1 0 0,-2 0 0 0 0,0 1-1 0 0,-1-1 1 0 0,-1 1 0 0 0,-1-1-1 0 0,0 1 1 0 0,-1 1 0 0 0,-1-1-1 0 0,0 1 1 0 0,-12-18 0 0 0,6 13 7 0 0,-1 1 0 0 0,-1 0 0 0 0,-1 1 0 0 0,-1 1 0 0 0,-1 1 1 0 0,0 0-1 0 0,-23-16 0 0 0,-24-6 39 0 0,-66-25 21 0 0,31 22 61 0 0,-171-44 48 0 0,146 57 9 0 0,-1 5-1 0 0,0 6 0 0 0,-151-3 1 0 0,149 18 42 0 0,-1 6 1 0 0,1 6-1 0 0,0 5 1 0 0,-172 41-1 0 0,184-24-74 0 0,-100 28-11 0 0,138-36-127 0 0,2 4 1 0 0,-108 53-1 0 0,-97 87-21 0 0,149-75-2245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4:06.5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3578 224 5320 0 0,'4'-10'19'0'0,"-3"8"-34"0"0,4-8 57 0 0,0-1 1 0 0,-1 0-1 0 0,-1 1 0 0 0,0-2 1 0 0,4-21-1 0 0,-7 30-15 0 0,0-1-1 0 0,0 1 0 0 0,0-1 1 0 0,0 1-1 0 0,0-1 0 0 0,-1 1 1 0 0,0 0-1 0 0,0-1 0 0 0,0 1 1 0 0,0 0-1 0 0,0-1 0 0 0,0 1 1 0 0,-1 0-1 0 0,0 0 0 0 0,1 0 1 0 0,-1 0-1 0 0,-1 0 1 0 0,1 1-1 0 0,0-1 0 0 0,0 1 1 0 0,-1-1-1 0 0,0 1 0 0 0,1 0 1 0 0,-1 0-1 0 0,0 0 0 0 0,0 0 1 0 0,0 0-1 0 0,-5-1 0 0 0,-10-5 20 0 0,-1 1 0 0 0,0 1-1 0 0,0 0 1 0 0,-1 2-1 0 0,1 0 1 0 0,-1 1-1 0 0,0 1 1 0 0,0 1 0 0 0,-34 2-1 0 0,16 4 40 0 0,1 1 0 0 0,0 2 1 0 0,0 1-1 0 0,-68 28 0 0 0,-29 17 41 0 0,101-39-64 0 0,-44 27 0 0 0,57-31-46 0 0,-37 22 17 0 0,0 2 0 0 0,3 3 0 0 0,-61 55 0 0 0,13-2 50 0 0,-340 331 292 0 0,304-270-199 0 0,-129 147-23 0 0,87-61-53 0 0,103-130 32 0 0,-1-6-16 0 0,-288 414 327 0 0,243-328-351 0 0,-124 208 353 0 0,100-134-296 0 0,123-216-100 0 0,2 1-1 0 0,-17 50 1 0 0,30-73-35 0 0,-139 429 141 0 0,114-332-62 0 0,6 2 1 0 0,6 1-1 0 0,5 1 1 0 0,5 0-1 0 0,6 1 1 0 0,5 0-1 0 0,6 0 1 0 0,5-1-1 0 0,40 188 1 0 0,-8-136 91 0 0,114 304 0 0 0,-111-366-166 0 0,110 237 84 0 0,-32-108-83 0 0,-64-118 48 0 0,48 147 1 0 0,-64-154-24 0 0,208 485-9 0 0,36-78 10 0 0,-101-249-46 0 0,-149-227 0 0 0,-30-41-1 0 0,11 17 0 0 0,1-2-1 0 0,1 0 0 0 0,2-1 0 0 0,34 29 0 0 0,109 92-14 0 0,-144-126-197 0 0,1 0 0 0 0,1-1 0 0 0,1-1 0 0 0,0-2 0 0 0,1 0-1 0 0,47 18 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4:07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832 0 5624 0 0,'0'0'672'0'0,"-6"1"9"0"0,-53 3 2544 0 0,65 18-3077 0 0,17 69-99 0 0,4-2-1 0 0,3-1 0 0 0,58 115 1 0 0,-48-117-75 0 0,34 108 0 0 0,-40-100 8 0 0,-2-4-4 0 0,-24-49 18 0 0,-8-39 4 0 0,0-1 0 0 0,-1 0 0 0 0,1 0 0 0 0,0 1 0 0 0,0-1 0 0 0,-1 0 0 0 0,1 1 0 0 0,-1-1 0 0 0,1 0 0 0 0,-1 0 0 0 0,1 0 0 0 0,-1 0 0 0 0,0 0 0 0 0,0 1 0 0 0,1-1 0 0 0,-3 1 0 0 0,1 0 0 0 0,-1-1 1 0 0,0 0-1 0 0,0 1 1 0 0,0-1-1 0 0,0 0 1 0 0,0 0-1 0 0,0-1 1 0 0,0 1-1 0 0,0-1 1 0 0,0 1-1 0 0,0-1 1 0 0,-6-1-1 0 0,-3 2 3 0 0,-28 2 10 0 0,-60-3-1 0 0,48-2-2 0 0,1 3 23 0 0,-82-11 0 0 0,97 6-18 0 0,-57-11 52 0 0,54 7-46 0 0,0 1-1 0 0,0-2 1 0 0,-71-26-1 0 0,89 27 9 0 0,0-2-1 0 0,1-1 0 0 0,0 0 1 0 0,1-1-1 0 0,0-2 0 0 0,1 0 1 0 0,0 0-1 0 0,-22-25 0 0 0,13 7-383 0 0,2 0 0 0 0,1-1 0 0 0,-30-55 0 0 0,49 79-6474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5:42.6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2406 567 9944 0 0,'-11'2'4'0'0,"-5"1"19"0"0,0 2 13 0 0,-7 3 38 0 0,-22 6 80 0 0,13-9-77 0 0,-40-6 461 0 0,0-2 0 0 0,1-4 1 0 0,-75-16-1 0 0,76 10-382 0 0,-1 3 1 0 0,1 3-1 0 0,-99 4 0 0 0,117 8-137 0 0,0 3 0 0 0,-95 26-1 0 0,-97 49 150 0 0,238-81-161 0 0,-35 14 20 0 0,0 2 0 0 0,2 1 0 0 0,0 3-1 0 0,2 1 1 0 0,-56 44 0 0 0,29-7 44 0 0,43-38-55 0 0,4-5-8 0 0,0 1 0 0 0,1 0 0 0 0,1 2 1 0 0,1-1-1 0 0,0 2 0 0 0,2 0 0 0 0,0 0 0 0 0,-11 30 0 0 0,22-47-6 0 0,-6 11 6 0 0,1 1 0 0 0,1 0 0 0 0,1-1 1 0 0,0 2-1 0 0,1-1 0 0 0,1 0 0 0 0,0 1 0 0 0,1-1 0 0 0,1 1 0 0 0,1-1 1 0 0,0 1-1 0 0,1-1 0 0 0,1 0 0 0 0,8 30 0 0 0,-1-7-1 0 0,0 6 8 0 0,3-1 0 0 0,1 0 0 0 0,3-1 0 0 0,31 59 0 0 0,-25-59 12 0 0,3-1 0 0 0,1-1 0 0 0,2-2 0 0 0,2 0 0 0 0,1-2 0 0 0,51 45 0 0 0,-27-35-1 0 0,2-2 0 0 0,2-3 0 0 0,111 58 0 0 0,-42-34 23 0 0,262 92 1 0 0,-173-101-12 0 0,184 17-6 0 0,-325-63-19 0 0,141 4 0 0 0,200-17 8 0 0,-345-1-17 0 0,-1-3 0 0 0,98-21 0 0 0,306-79 8 0 0,-381 80-9 0 0,-2-4 0 0 0,163-75 0 0 0,-197 78 0 0 0,-4 2 1 0 0,266-135 15 0 0,37-37-13 0 0,-277 149-5 0 0,-2-3 1 0 0,111-96-1 0 0,-117 87 3 0 0,42-36-1 0 0,90-90 2 0 0,-166 148-4 0 0,-3-2-1 0 0,62-85 1 0 0,-79 98 0 0 0,10-13 0 0 0,-2 0-1 0 0,-2-2 1 0 0,-2 0 0 0 0,-1-2 0 0 0,23-69-1 0 0,-39 96 0 0 0,-2 0 0 0 0,0 0 1 0 0,-1-1-1 0 0,0 1 0 0 0,-1-1 0 0 0,-2 0 0 0 0,1 1 0 0 0,-2-1 0 0 0,0 0 0 0 0,-2 1 1 0 0,0-1-1 0 0,0 1 0 0 0,-2 0 0 0 0,0 0 0 0 0,-1 0 0 0 0,-1 1 0 0 0,0 0 0 0 0,-11-17 1 0 0,10 20-1 0 0,-1 1 0 0 0,0 1 0 0 0,-1 0 0 0 0,0 0 0 0 0,-15-11 0 0 0,24 21 0 0 0,-43-39 0 0 0,-2 2 0 0 0,-1 2 0 0 0,-2 1 0 0 0,-82-41 0 0 0,72 49 0 0 0,0 3 0 0 0,-2 3 0 0 0,-1 2 0 0 0,0 3 0 0 0,-2 3 0 0 0,-76-6 0 0 0,19 11 0 0 0,0 5 0 0 0,-167 17 0 0 0,109 11 0 0 0,-271 73 0 0 0,158-22 0 0 0,-291 86 0 0 0,221-35 0 0 0,-104 76 0 0 0,199-93 1 0 0,-237 99 4 0 0,221-71-3 0 0,114-41-2 0 0,5 7 0 0 0,-284 236 0 0 0,327-224 1 0 0,-84 93 4 0 0,174-179-226 0 0,-1-1 0 0 0,-2-2 0 0 0,-63 39 1 0 0,79-55-703 0 0,1 0-8117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5:44.5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327 417 5224 0 0,'-26'-12'48'0'0,"12"6"-12"0"0,0 0 0 0 0,-1 1 0 0 0,0 0 0 0 0,0 1 0 0 0,-19-2 0 0 0,23 4-12 0 0,-20-4 138 0 0,1-1 1 0 0,0-1-1 0 0,-36-16 0 0 0,42 9 84 0 0,23 8-99 0 0,17 3-112 0 0,329-1 109 0 0,-233 9-132 0 0,77 2 3 0 0,-36-3 2 0 0,77-3 8 0 0,-52-6 11 0 0,92-7-1 0 0,-51-7 2 0 0,358-59 7 0 0,89-12 350 0 0,908-8 0 0 0,-742 145 55 0 0,-15 56 81 0 0,-544-65-357 0 0,-107-16-101 0 0,41 2-1153 0 0,-160-17-4556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8:59.3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1659 449 9744 0 0,'-75'-60'399'0'0,"-68"-50"1482"0"0,118 94-1627 0 0,1 2-1 0 0,-2 0 1 0 0,0 2-1 0 0,-40-13 1 0 0,-6 5-135 0 0,22 10 51 0 0,-85-6 0 0 0,61 14-36 0 0,26 3-51 0 0,20 1-50 0 0,2 2 1 0 0,-1 1-1 0 0,0 1 1 0 0,1 1 0 0 0,0 1-1 0 0,1 2 1 0 0,0 0-1 0 0,0 2 1 0 0,-26 17 0 0 0,17-9-13 0 0,2 2 1 0 0,1 2 0 0 0,1 0 0 0 0,1 2-1 0 0,-44 51 1 0 0,61-61-14 0 0,0 0 0 0 0,2 1-1 0 0,-15 28 1 0 0,-64 150 17 0 0,79-171-24 0 0,1 0 0 0 0,2 1 0 0 0,1 0 0 0 0,-6 50 1 0 0,-20 218-1 0 0,25-217 5 0 0,4-1 1 0 0,8 112 0 0 0,-4-182-7 0 0,20 301 3 0 0,-16-256-3 0 0,2 0 0 0 0,23 83 1 0 0,73 211 4 0 0,-91-306-4 0 0,2 0 0 0 0,2-1-1 0 0,40 69 1 0 0,119 155 4 0 0,-162-244-5 0 0,1 0 0 0 0,0-1 1 0 0,1 0-1 0 0,1-1 0 0 0,1-1 0 0 0,0 0 0 0 0,0-1 0 0 0,2-1 0 0 0,-1-1 0 0 0,1-1 0 0 0,23 9 1 0 0,-30-13-1 0 0,27 10 0 0 0,2-1 0 0 0,-1-3 0 0 0,2-1 0 0 0,0-1 0 0 0,0-3 0 0 0,0-2 0 0 0,1-1 0 0 0,52-3 0 0 0,15-6 0 0 0,207-38 0 0 0,-284 37 0 0 0,53-10 1 0 0,111-38 0 0 0,152-56 10 0 0,-264 79-10 0 0,-1-3 0 0 0,101-56 1 0 0,-172 83-2 0 0,23-12 1 0 0,7-3 2 0 0,-1-3 0 0 0,-1-1 0 0 0,-2-2 0 0 0,45-40 0 0 0,184-168 9 0 0,-198 170-6 0 0,-3-2 1 0 0,109-145-1 0 0,-148 177-1 0 0,56-83-2 0 0,40-90-1 0 0,-110 183 2 0 0,-1 0 0 0 0,-1 0 0 0 0,-1-2 0 0 0,-1 1 0 0 0,8-38 0 0 0,-11 35 4 0 0,2-14 27 0 0,-1-1-1 0 0,-2 1 1 0 0,-3-1-1 0 0,-1 0 1 0 0,-3 0 0 0 0,-1 0-1 0 0,-2 1 1 0 0,-2-1-1 0 0,-2 1 1 0 0,-2 0-1 0 0,-19-49 1 0 0,21 70-16 0 0,-1 1 1 0 0,-2 0-1 0 0,-24-39 0 0 0,17 32-10 0 0,-11-20 0 0 0,-2 2 0 0 0,-1 2 0 0 0,-3 1 0 0 0,-2 1 0 0 0,-71-64 0 0 0,69 75 5 0 0,-2 1-1 0 0,-1 3 1 0 0,-86-44 0 0 0,93 56-10 0 0,-1 3 1 0 0,-69-18 0 0 0,-238-44 13 0 0,285 64-17 0 0,0 4 1 0 0,-87-1 0 0 0,-240 8 3 0 0,305 2-4 0 0,-131 22 0 0 0,-237 56-1 0 0,352-59 12 0 0,2 3 0 0 0,1 5 0 0 0,1 3 0 0 0,-138 70 0 0 0,192-84-3 0 0,-150 79 20 0 0,-146 92 2 0 0,166-77-1955 0 0,168-112 1924 0 0,-23 18-9653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9:25.2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2997 481 8136 0 0,'-9'-5'472'0'0,"-103"-44"1478"0"0,99 44-1734 0 0,1-1-1 0 0,0-1 1 0 0,0 0-1 0 0,-21-17 1 0 0,22 15-117 0 0,-1 0 0 0 0,0 1 1 0 0,-17-8-1 0 0,-8 1 18 0 0,-2 1 1 0 0,1 2-1 0 0,-2 2 0 0 0,1 1 0 0 0,-1 3 1 0 0,-1 1-1 0 0,-61 0 0 0 0,-21 7 22 0 0,-138 21 0 0 0,155-8-79 0 0,-40 16 7 0 0,-70 13 46 0 0,2-3-74 0 0,131-23-5 0 0,1 4 0 0 0,-120 48 0 0 0,175-59-35 0 0,-14 5 17 0 0,2 1 0 0 0,1 3 0 0 0,0 1 0 0 0,-44 32 1 0 0,23-6 76 0 0,-104 108 1 0 0,-29 43-23 0 0,162-161-43 0 0,1 1 1 0 0,2 1-1 0 0,1 1 1 0 0,3 1 0 0 0,1 1-1 0 0,2 2 1 0 0,2 0-1 0 0,-17 59 1 0 0,31-86-10 0 0,1 0 1 0 0,1 0-1 0 0,0-1 0 0 0,1 1 1 0 0,2 20-1 0 0,-1-32-15 0 0,0 0 0 0 0,1 0-1 0 0,-1 0 1 0 0,1 0 0 0 0,0 0 0 0 0,1-1 0 0 0,-1 1 0 0 0,1 0 0 0 0,0-1 0 0 0,0 1-1 0 0,0-1 1 0 0,6 8 0 0 0,2 4 6 0 0,5 11-4 0 0,1-1 0 0 0,1-1 0 0 0,1 0 0 0 0,2-1 0 0 0,43 40 0 0 0,122 87 50 0 0,-167-138-53 0 0,-8-5-2 0 0,11 7 27 0 0,0-1 0 0 0,1 0 0 0 0,27 11 0 0 0,-34-17-14 0 0,39 20 28 0 0,2-3 0 0 0,65 21 0 0 0,42-1 335 0 0,2-7 0 0 0,186 17 0 0 0,-192-33-275 0 0,584 59 653 0 0,-591-72-503 0 0,152 7 118 0 0,822 28 264 0 0,-560 1-617 0 0,-82-5-60 0 0,722-8-279 0 0,583-124 243 0 0,-519 76 11 0 0,-738 48-28 0 0,716-9 13 0 0,-647-51 104 0 0,-33 0 153 0 0,-205 8 53 0 0,-55 1-117 0 0,-194 11-104 0 0,-1-5-1 0 0,116-28 1 0 0,215-81-48 0 0,-355 91 7 0 0,69-31-5 0 0,-51 18 0 0 0,-101 41 39 0 0,65-31-18 0 0,75-46-1 0 0,-26 4-22 0 0,-4-4 0 0 0,-4-6 0 0 0,130-125 0 0 0,-232 200 37 0 0,0 0 0 0 0,-1 0 0 0 0,0-1 0 0 0,-1 0 0 0 0,0 0 0 0 0,-1-1 0 0 0,0 0 0 0 0,-1 0 0 0 0,0-1 0 0 0,-1 1 0 0 0,-1-1 0 0 0,0 0-1 0 0,-1-1 1 0 0,-1 1 0 0 0,0-1 0 0 0,-1 1 0 0 0,0-1 0 0 0,-1 0 0 0 0,-3-23 0 0 0,-5-3-6 0 0,-1 0-1 0 0,-2 0 1 0 0,-2 1-1 0 0,-35-73 1 0 0,43 99 12 0 0,-1 0 1 0 0,-1 1 0 0 0,0 0-1 0 0,-1 0 1 0 0,0 1-1 0 0,-12-13 1 0 0,-3-5 0 0 0,-8-11 58 0 0,-2 1 0 0 0,-2 2 0 0 0,-1 1 0 0 0,-2 2 0 0 0,-1 2 0 0 0,-2 2 0 0 0,-1 1 0 0 0,-1 2 0 0 0,-1 2 0 0 0,-82-34 0 0 0,40 28 99 0 0,-217-50 34 0 0,168 53 72 0 0,-214-18 1 0 0,-145 28 106 0 0,27 30-154 0 0,277 0-140 0 0,-159 8-4 0 0,107-7-12 0 0,-90 2-5 0 0,102-3-18 0 0,-80 5-6 0 0,94-9-20 0 0,-78-5-5 0 0,89-2 0 0 0,-81-1 2 0 0,81-3 6 0 0,-87-1 8 0 0,85-2 9 0 0,-84-6 11 0 0,78 4-1 0 0,-301-19 5 0 0,-420-51-26 0 0,308-13-31 0 0,192 25-44 0 0,260 41-3 0 0,-245-30-130 0 0,131 34 25 0 0,1 11-1 0 0,-2 14 1 0 0,2 12-1 0 0,-542 99 0 0 0,446-44 109 0 0,138-27 50 0 0,-299 40 11 0 0,395-63 8 0 0,-7 0 0 0 0,-106 13-2377 0 0,201-25-9509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22:38.7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3365 538 9944 0 0,'-35'-5'180'0'0,"-58"-15"1"0"0,26 5 127 0 0,-216-50 2109 0 0,52 17-1813 0 0,-71-15-354 0 0,212 49-201 0 0,-1 5 1 0 0,0 3-1 0 0,-167 12 1 0 0,247-6-50 0 0,-382 31 83 0 0,306-16-40 0 0,58-9-34 0 0,-188 51 38 0 0,165-39-15 0 0,1 1 1 0 0,1 3-1 0 0,2 2 1 0 0,0 2-1 0 0,1 2 1 0 0,2 3-1 0 0,1 1 1 0 0,1 2-1 0 0,-65 68 1 0 0,-79 109 146 0 0,153-166-150 0 0,3 0 1 0 0,1 2 0 0 0,-25 54-1 0 0,-1 33 29 0 0,-46 166 0 0 0,87-252-48 0 0,3 2 0 0 0,2-1 0 0 0,-5 69 0 0 0,13-94 0 0 0,1 1-1 0 0,1-1 0 0 0,1 0 1 0 0,7 42-1 0 0,-4-42-2 0 0,-4-19-5 0 0,1 0 0 0 0,0 0 0 0 0,0 0 0 0 0,0 0 1 0 0,1 0-1 0 0,0 0 0 0 0,0-1 0 0 0,0 1 1 0 0,0 0-1 0 0,1-1 0 0 0,4 7 0 0 0,7 6 3 0 0,0 0-1 0 0,1-1 0 0 0,1 0 0 0 0,0-1 1 0 0,1-1-1 0 0,1-1 0 0 0,0 0 1 0 0,30 15-1 0 0,2-4 14 0 0,2-1 0 0 0,0-3 0 0 0,1-3 0 0 0,59 12 1 0 0,-1-7 13 0 0,1-5 0 0 0,213 3 1 0 0,89-14 351 0 0,372 28 79 0 0,0 47-296 0 0,-335-32-59 0 0,282-14 66 0 0,6-49-58 0 0,383 9 152 0 0,-673 32-126 0 0,-188-4-115 0 0,228 32-19 0 0,46 14-7 0 0,-328-40-1 0 0,29 3 2 0 0,753 73-64 0 0,-292-110-56 0 0,347-105 88 0 0,-620 50 30 0 0,-108 20 2 0 0,460-49 4 0 0,-162 15-6 0 0,562-59-1 0 0,368 16-90 0 0,-1300 101 87 0 0,681-60 14 0 0,-749 58 4 0 0,132-14 5 0 0,-111 13 10 0 0,44-5 5 0 0,-90 5 4 0 0,-99 11-27 0 0,25-4 7 0 0,98-30 0 0 0,-142 33-2 0 0,-1-1 0 0 0,0-2-1 0 0,0-1 1 0 0,33-20 0 0 0,-57 29-13 0 0,-1 0 0 0 0,0 0 1 0 0,0-1-1 0 0,-1 0 0 0 0,1 0 1 0 0,-1-1-1 0 0,0 0 0 0 0,-1 0 1 0 0,1 0-1 0 0,-1-1 0 0 0,0 0 0 0 0,-1 0 1 0 0,0 0-1 0 0,0 0 0 0 0,0-1 1 0 0,-1 0-1 0 0,0 1 0 0 0,-1-1 1 0 0,1 0-1 0 0,-2-1 0 0 0,1 1 1 0 0,0-12-1 0 0,-2 16 0 0 0,0-1 0 0 0,0 1 0 0 0,0-1 0 0 0,-1 1 0 0 0,0 0 1 0 0,0-1-1 0 0,0 1 0 0 0,-2-6 0 0 0,-3-1 1 0 0,-1 0-1 0 0,0 0 1 0 0,0 0 0 0 0,-11-10-1 0 0,-98-106 5 0 0,-201-170-1 0 0,161 177-14 0 0,133 103 7 0 0,-542-372-8 0 0,201 173 8 0 0,132 114 2 0 0,-217-63 3 0 0,271 104 1 0 0,-328-67 0 0 0,250 84 125 0 0,-453-19 1 0 0,-253 67-18 0 0,418 22-61 0 0,216-8-19 0 0,36-3-28 0 0,-299 11-8 0 0,-310 13-25 0 0,-839 2-223 0 0,1169-26 173 0 0,-591 5 2 0 0,-240-67 57 0 0,1019 26 18 0 0,-360-27 15 0 0,-476-30 67 0 0,931 63-56 0 0,-247 4 24 0 0,342 10-36 0 0,-515 27 33 0 0,157 32-14 0 0,425-43-18 0 0,-448 87 45 0 0,364-59-2253 0 0,181-38-8875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0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1087 291 13464 0 0,'-42'12'258'0'0,"-1"2"0"0"0,-64 31 0 0 0,94-39-150 0 0,1 1 0 0 0,-1 1 0 0 0,1 0 0 0 0,1 1 0 0 0,0 0 0 0 0,0 1-1 0 0,1 0 1 0 0,0 1 0 0 0,0 0 0 0 0,1 0 0 0 0,1 1 0 0 0,-8 15 0 0 0,-9 25 111 0 0,4 0 0 0 0,1 1 0 0 0,-16 73 0 0 0,-24 175 323 0 0,56-280-495 0 0,-30 218 120 0 0,11 2-1 0 0,10 0 1 0 0,10 0 0 0 0,35 293-1 0 0,5-279-86 0 0,-26-205-47 0 0,2 0 0 0 0,35 88 0 0 0,-44-129-27 0 0,-1-1 0 0 0,2 1 0 0 0,-1-1-1 0 0,1-1 1 0 0,0 1 0 0 0,1-1 0 0 0,-1 0 0 0 0,2 0 0 0 0,6 7-1 0 0,-10-13-2 0 0,-1 1 0 0 0,1 0-1 0 0,0-1 1 0 0,0 1 0 0 0,-1-1 0 0 0,1 0-1 0 0,0 0 1 0 0,0 0 0 0 0,0 0-1 0 0,1 0 1 0 0,-1-1 0 0 0,0 0-1 0 0,0 1 1 0 0,0-1 0 0 0,0 0-1 0 0,0 0 1 0 0,0-1 0 0 0,1 1-1 0 0,-1-1 1 0 0,0 0 0 0 0,0 1-1 0 0,0-1 1 0 0,0-1 0 0 0,0 1-1 0 0,-1 0 1 0 0,1-1 0 0 0,0 1-1 0 0,4-4 1 0 0,7-7 4 0 0,0 1 1 0 0,0-2-1 0 0,-1 0 1 0 0,-1 0-1 0 0,0-1 0 0 0,-1-1 1 0 0,0 0-1 0 0,-1 0 0 0 0,-1-1 1 0 0,10-24-1 0 0,9-26 17 0 0,24-86-1 0 0,-49 144-22 0 0,164-701 95 0 0,-62-16-27 0 0,-59 383-40 0 0,-33 256-19 0 0,39-402 64 0 0,-50 425-47 0 0,-3-1 0 0 0,-10-78 0 0 0,9 133-22 0 0,1 1-1 0 0,-1-1 1 0 0,-1 1-1 0 0,1-1 1 0 0,-1 1-1 0 0,-1 0 1 0 0,0 0-1 0 0,0 0 1 0 0,0 1-1 0 0,-1-1 1 0 0,0 1-1 0 0,0 0 1 0 0,-1 0 0 0 0,0 1-1 0 0,-9-8 1 0 0,11 11-2 0 0,-1 0 0 0 0,0 0 0 0 0,0 1 0 0 0,0-1 1 0 0,0 1-1 0 0,-1 0 0 0 0,1 0 0 0 0,-1 1 0 0 0,1 0 0 0 0,-1 0 1 0 0,0 0-1 0 0,1 0 0 0 0,-1 1 0 0 0,0 0 0 0 0,1 0 0 0 0,-1 1 1 0 0,0 0-1 0 0,1-1 0 0 0,-1 2 0 0 0,1-1 0 0 0,-1 1 1 0 0,1 0-1 0 0,0 0 0 0 0,-9 5 0 0 0,-12 7 12 0 0,0 2 0 0 0,2 0 1 0 0,0 1-1 0 0,1 2 0 0 0,-28 28 0 0 0,-93 116 49 0 0,43-29 30 0 0,6 4 0 0 0,-138 272 0 0 0,182-309-50 0 0,5 2 0 0 0,5 3-1 0 0,4 1 1 0 0,5 1-1 0 0,-28 167 1 0 0,50-197-7 0 0,4-1 1 0 0,2 1-1 0 0,11 123 1 0 0,-2-154-13 0 0,2-1 0 0 0,2 0 1 0 0,1-1-1 0 0,3 0 0 0 0,2 0 0 0 0,2-2 1 0 0,27 52-1 0 0,-34-76 2 0 0,1-2 1 0 0,1 1 0 0 0,0-2-1 0 0,1 1 1 0 0,1-2 0 0 0,1 0-1 0 0,0 0 1 0 0,25 18-1 0 0,-31-28-15 0 0,-1 1-1 0 0,0-1 0 0 0,1-1 0 0 0,0 0 0 0 0,0 0 0 0 0,1-1 1 0 0,-1 0-1 0 0,1 0 0 0 0,-1-1 0 0 0,1 0 0 0 0,0-1 0 0 0,0 0 1 0 0,0-1-1 0 0,0 0 0 0 0,0 0 0 0 0,-1-1 0 0 0,1 0 0 0 0,0-1 1 0 0,17-5-1 0 0,-5-2 13 0 0,-1 0 0 0 0,0-2 1 0 0,-1 0-1 0 0,0-1 0 0 0,-1-2 1 0 0,0 1-1 0 0,-1-2 0 0 0,0-1 0 0 0,24-28 1 0 0,9-17 69 0 0,61-95 0 0 0,-112 155-93 0 0,83-134 124 0 0,100-229-1 0 0,-98 185-12 0 0,177-426 314 0 0,-214 466-286 0 0,-7-3 0 0 0,35-212 1 0 0,-71 319-107 0 0,-2-1 0 0 0,-1 0 0 0 0,-2 1 0 0 0,-5-46 0 0 0,3 67-18 0 0,0-1 0 0 0,0 1-1 0 0,-2-1 1 0 0,0 1 0 0 0,0 0 0 0 0,-2 1-1 0 0,1-1 1 0 0,-2 1 0 0 0,0 0-1 0 0,0 0 1 0 0,-1 1 0 0 0,-1 0 0 0 0,-10-12-1 0 0,11 18-4 0 0,1 0-1 0 0,-1 1 0 0 0,0-1 0 0 0,0 1 1 0 0,-1 1-1 0 0,1 0 0 0 0,-1 0 1 0 0,0 1-1 0 0,0 0 0 0 0,0 0 1 0 0,-1 1-1 0 0,1 0 0 0 0,-1 1 0 0 0,1 0 1 0 0,-1 1-1 0 0,1-1 0 0 0,-1 2 1 0 0,1-1-1 0 0,-1 2 0 0 0,1-1 0 0 0,-1 1 1 0 0,-11 4-1 0 0,-5 2 12 0 0,0 2 1 0 0,1 0-1 0 0,0 2 1 0 0,0 0-1 0 0,1 2 0 0 0,-37 27 1 0 0,-249 217 179 0 0,260-210-169 0 0,3 3 0 0 0,1 2 0 0 0,-68 107 0 0 0,36-31 24 0 0,6 4-1 0 0,-69 181 0 0 0,105-218-29 0 0,4 2 0 0 0,5 1-1 0 0,4 2 1 0 0,-12 128 0 0 0,31-178-12 0 0,2 1 0 0 0,3-1 0 0 0,10 82 0 0 0,-6-102-5 0 0,1-1 1 0 0,2 0 0 0 0,1 0-1 0 0,1-1 1 0 0,1 0 0 0 0,2 0 0 0 0,18 29-1 0 0,-25-48-3 0 0,0 0-1 0 0,1 0 0 0 0,0-1 0 0 0,1-1 1 0 0,0 1-1 0 0,1-1 0 0 0,0 0 1 0 0,0-1-1 0 0,14 9 0 0 0,-19-14-3 0 0,1 1-1 0 0,-1-1 1 0 0,0-1-1 0 0,1 1 1 0 0,-1-1-1 0 0,1 1 0 0 0,0-1 1 0 0,-1-1-1 0 0,1 1 1 0 0,0-1-1 0 0,-1 0 1 0 0,1 0-1 0 0,0 0 1 0 0,0 0-1 0 0,-1-1 1 0 0,1 0-1 0 0,0 0 0 0 0,-1 0 1 0 0,1 0-1 0 0,-1-1 1 0 0,1 0-1 0 0,-1 0 1 0 0,0 0-1 0 0,0-1 1 0 0,0 1-1 0 0,4-4 1 0 0,6-6 2 0 0,-1-1 0 0 0,0 0 0 0 0,-1-1 0 0 0,0 0 0 0 0,-1-1 0 0 0,0 0 0 0 0,-2-1 0 0 0,0 0 0 0 0,0 0 0 0 0,5-18 0 0 0,12-35 14 0 0,19-83 0 0 0,-32 101-10 0 0,205-889 103 0 0,-184 752-68 0 0,13-256 0 0 0,-44 391-21 0 0,-1-1 0 0 0,-3 0-1 0 0,-2 1 1 0 0,-2-1 0 0 0,-24-97-1 0 0,28 146-19 0 0,0 1 1 0 0,-1-1-1 0 0,1 0 0 0 0,-1 1 0 0 0,0 0 1 0 0,-1-1-1 0 0,1 1 0 0 0,-1 0 0 0 0,0 0 0 0 0,0 0 1 0 0,0 1-1 0 0,0-1 0 0 0,-1 1 0 0 0,0 0 0 0 0,1 0 1 0 0,-6-4-1 0 0,6 6-1 0 0,0 1 0 0 0,0-1 0 0 0,0 0 0 0 0,0 1 0 0 0,0 0 0 0 0,0-1 0 0 0,0 1 1 0 0,0 0-1 0 0,0 1 0 0 0,0-1 0 0 0,1 0 0 0 0,-1 1 0 0 0,0 0 0 0 0,0 0 0 0 0,0 0 0 0 0,0 0 0 0 0,1 0 1 0 0,-1 0-1 0 0,0 1 0 0 0,1-1 0 0 0,-1 1 0 0 0,1 0 0 0 0,0 0 0 0 0,-1 0 0 0 0,1 0 0 0 0,0 0 0 0 0,-3 4 1 0 0,-14 16 5 0 0,1 0-1 0 0,2 1 1 0 0,0 0 0 0 0,1 2 0 0 0,-22 50 0 0 0,-44 139 23 0 0,-143 674 38 0 0,206-805-64 0 0,-83 445 31 0 0,46 5 13 0 0,54-512-46 0 0,2 72 9 0 0,-1-88-12 0 0,0 0 1 0 0,1 0 0 0 0,0 0 0 0 0,0 0 0 0 0,0 0-1 0 0,1 0 1 0 0,-1-1 0 0 0,1 1 0 0 0,0 0 0 0 0,1-1-1 0 0,-1 0 1 0 0,1 1 0 0 0,0-1 0 0 0,4 5 0 0 0,-6-8-1 0 0,0-1 0 0 0,0 1 0 0 0,0 0 1 0 0,0-1-1 0 0,0 1 0 0 0,1-1 1 0 0,-1 0-1 0 0,0 1 0 0 0,0-1 0 0 0,0 0 1 0 0,0 1-1 0 0,1-1 0 0 0,-1 0 0 0 0,0 0 1 0 0,0 0-1 0 0,0 0 0 0 0,1 0 1 0 0,-1-1-1 0 0,0 1 0 0 0,0 0 0 0 0,0-1 1 0 0,1 1-1 0 0,-1 0 0 0 0,0-1 1 0 0,0 1-1 0 0,0-1 0 0 0,0 0 0 0 0,0 1 1 0 0,1-2-1 0 0,28-26 5 0 0,-13 4-5 0 0,-1-1 1 0 0,-1 0-1 0 0,-1-1 0 0 0,14-38 1 0 0,34-116 5 0 0,46-193-4 0 0,5-13-3 0 0,-110 375 1 0 0,200-644 0 0 0,-35-9 0 0 0,-161 632 0 0 0,-3 15 0 0 0,0-1 0 0 0,-1 1 0 0 0,0-1 0 0 0,-2 1 0 0 0,0-29 0 0 0,-1 46 0 0 0,0 0 0 0 0,0-1 0 0 0,0 1 0 0 0,0 0 0 0 0,0 0 0 0 0,0-1 0 0 0,0 1 0 0 0,0 0 0 0 0,0-1 0 0 0,0 1 0 0 0,0 0 0 0 0,0 0 0 0 0,0-1 0 0 0,-1 1 0 0 0,1 0 0 0 0,0 0 0 0 0,0-1 0 0 0,0 1 0 0 0,0 0 0 0 0,0 0 0 0 0,0-1 0 0 0,-1 1 0 0 0,1 0 0 0 0,0 0 0 0 0,0 0 0 0 0,0-1 0 0 0,-1 1 0 0 0,1 0 0 0 0,0 0 0 0 0,0 0 0 0 0,-1 0 0 0 0,1 0 0 0 0,0-1 0 0 0,0 1 0 0 0,-1 0 0 0 0,1 0 0 0 0,0 0 0 0 0,0 0 0 0 0,-1 0 0 0 0,1 0 0 0 0,0 0 0 0 0,-1 0 0 0 0,1 0 0 0 0,0 0 0 0 0,0 0 0 0 0,-1 0 0 0 0,1 0 0 0 0,0 0 0 0 0,0 0 0 0 0,-1 0 0 0 0,1 0 0 0 0,0 1 0 0 0,-1-1 0 0 0,-15 14 0 0 0,-9 17 0 0 0,2 2 0 0 0,-37 67 0 0 0,20-31 0 0 0,-249 475 0 0 0,29 25 0 0 0,159-345 0 0 0,-150 335 0 0 0,138-298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25:50.4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79 4216 0 0,'0'0'96'0'0,"24"-23"-48"0"0,10 11-8 0 0,-17 10-8 0 0,46-8 0 0 0,-46 6 0 0 0,33-13-8 0 0,-39 6-24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25:50.8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 3208 0 0,'0'0'39'0'0,"6"-13"247"0"0,2 14-292 0 0,1 2-8 0 0,2 11 32 0 0,12-4-492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25:52.1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6928 0 0,'67'30'-3'0'0,"30"19"-2"0"0,110 47-29 0 0,-167-81 25 0 0,1-2-1 0 0,52 9 1 0 0,-80-20 7 0 0,18 3-12 0 0,62 2 0 0 0,-36-4-13 0 0,-19-4 23 0 0,-1-1-1 0 0,0-2 1 0 0,0-2-1 0 0,0-1 1 0 0,-1-2 0 0 0,36-13-1 0 0,60-14-27 0 0,-6 7 24 0 0,-35 7 3 0 0,143-16 0 0 0,-104 30 5 0 0,0 4 0 0 0,252 28 0 0 0,80 56 9 0 0,-125-18 117 0 0,-43-6-71 0 0,-31-7-15 0 0,66 9 2 0 0,-102-39-15 0 0,292-13-1 0 0,226-55 42 0 0,23 32 196 0 0,-44 65 272 0 0,-92-3-315 0 0,186-54-179 0 0,0-44-10 0 0,45 46-56 0 0,-5 73 0 0 0,-470-20 65 0 0,-128-17 3 0 0,-75-9 23 0 0,81 8-7 0 0,-132-12-15 0 0,512 49 327 0 0,49-44-131 0 0,767-75 1 0 0,-1282 44-241 0 0,147-3 7 0 0,-97 6 7 0 0,83 1 5 0 0,-95 6 16 0 0,81 6 17 0 0,-90-3 54 0 0,279 9 39 0 0,-181-8 200 0 0,-176-4-189 0 0,169-1 48 0 0,-85-2-35 0 0,91-1-25 0 0,-82-2-57 0 0,97-6-20 0 0,-87 4-40 0 0,96-1-9 0 0,-92 4-15 0 0,97 0-6 0 0,-94 2-3 0 0,96 0 1 0 0,-97 5-8 0 0,93 5 4 0 0,-96-4 7 0 0,90 0 1 0 0,-97 0 0 0 0,84 0 4 0 0,-94-7 14 0 0,83-10-3 0 0,-80 3-11 0 0,-158 8-123 0 0,386-39-1119 0 0,-424 38-5582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25.0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526 1 5416 0 0,'-24'55'92'0'0,"-36"72"-58"0"0,10-49 382 0 0,10-31 98 0 0,7-19-204 0 0,-177 115 1622 0 0,208-141-1923 0 0,-6 4-19 0 0,0 0-1 0 0,-1 0 0 0 0,0-1 0 0 0,0 0 1 0 0,0 0-1 0 0,0-1 0 0 0,-1 0 0 0 0,0-1 0 0 0,-16 3 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25.4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61 6224 0 0,'33'-15'723'0'0,"63"-18"1"0"0,-85 30-590 0 0,-1 0 0 0 0,1 1 1 0 0,0 0-1 0 0,0 1 0 0 0,0 0 0 0 0,-1 1 1 0 0,1 0-1 0 0,0 1 0 0 0,0 0 0 0 0,15 4 1 0 0,-8 4 89 0 0,-17-8-212 0 0,1 7-12 0 0,1-1 1 0 0,-1 0 0 0 0,1-1 0 0 0,1 1-1 0 0,-1 0 1 0 0,1-1 0 0 0,9 12-1 0 0,-9-12-1 0 0,22 26-24 0 0,-22-29 21 0 0,-1 0 0 0 0,0 1 1 0 0,-1-1-1 0 0,1 1 0 0 0,-1 0 0 0 0,1 0 1 0 0,-1 0-1 0 0,0 0 0 0 0,-1 0 1 0 0,1 1-1 0 0,-1-1 0 0 0,2 9 0 0 0,2 17-6 0 0,-1-1-1 0 0,-2 1 1 0 0,-1-1-1 0 0,-1 1 1 0 0,-1-1-1 0 0,-2 1 1 0 0,-7 30-1 0 0,-20 114-18 0 0,29-170 28 0 0,4 13-7 0 0,-3-15-2 0 0,7 15-1270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25.8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51 174 9240 0 0,'-7'-1'-7'0'0,"-1"-1"6"0"0,5 2 1 0 0,0-1 0 0 0,0 1 0 0 0,0-1-1 0 0,0 0 1 0 0,0 0 0 0 0,0 0 0 0 0,0 0 0 0 0,0 0 0 0 0,1-1 0 0 0,-4-2-1 0 0,6 3 0 0 0,1 0 1 0 0,0 0-1 0 0,0 0 0 0 0,1 0 0 0 0,-1 0 0 0 0,0 1 0 0 0,0-1 0 0 0,0 0 0 0 0,0 0 0 0 0,1 1 0 0 0,-1-1 0 0 0,0 1 0 0 0,1-1 1 0 0,-1 1-1 0 0,2-1 0 0 0,157-7 2 0 0,-154 8 6 0 0,-4-1-10 0 0,19-13 52 0 0,-18 13-48 0 0,22-15 8 0 0,1 1 1 0 0,0 1-1 0 0,1 1 0 0 0,0 2 0 0 0,1 0 0 0 0,35-7 1 0 0,-25 10-24 0 0,1 2 1 0 0,0 1 0 0 0,0 2-1 0 0,0 2 1 0 0,0 1 0 0 0,65 10-1 0 0,-101-9 14 0 0,0-1 0 0 0,0 1-1 0 0,0 1 1 0 0,-1-1-1 0 0,1 0 1 0 0,0 1 0 0 0,-1-1-1 0 0,1 1 1 0 0,-1 0-1 0 0,0 0 1 0 0,0 0-1 0 0,1 0 1 0 0,-1 0 0 0 0,0 0-1 0 0,-1 1 1 0 0,1-1-1 0 0,0 1 1 0 0,-1-1 0 0 0,1 1-1 0 0,-1 0 1 0 0,0-1-1 0 0,0 1 1 0 0,0 0 0 0 0,0 0-1 0 0,0 0 1 0 0,0 5-1 0 0,1 8 4 0 0,-1 1 0 0 0,0 0 0 0 0,-3 28-1 0 0,1-12 2 0 0,-3 44 49 0 0,-22 124 0 0 0,12-109 31 0 0,-30 125-1100 0 0,41-208-5004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26.2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302 1 8744 0 0,'4'6'57'0'0,"4"11"15"0"0,0 0 1 0 0,-1 0-1 0 0,-1 0 0 0 0,0 1 1 0 0,-2 0-1 0 0,0 0 0 0 0,-1 0 1 0 0,-1 1-1 0 0,1 22 0 0 0,-4-10 26 0 0,-1 0 0 0 0,-1 1 0 0 0,-2-1 0 0 0,-1-1 0 0 0,-16 49 0 0 0,-19 34-48 0 0,37-104-44 0 0,0 1-1 0 0,-1-1 0 0 0,0 0 1 0 0,0 0-1 0 0,-7 8 0 0 0,4-6 3 0 0,1-1-3 0 0,0 0-1 0 0,0 0 1 0 0,-1-1 0 0 0,0 0-1 0 0,0 0 1 0 0,-1-1-1 0 0,-1 0 1 0 0,1 0-1 0 0,-1-1 1 0 0,0-1-1 0 0,-12 6 1 0 0,16-10-70 0 0,0-1-1 0 0,0 0 1 0 0,0 0-1 0 0,-1 0 1 0 0,1-1 0 0 0,0 0-1 0 0,0 0 1 0 0,0-1-1 0 0,0 0 1 0 0,0 0 0 0 0,0 0-1 0 0,0-1 1 0 0,0 0-1 0 0,0 0 1 0 0,0 0 0 0 0,1-1-1 0 0,-1 0 1 0 0,-5-3-1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28.3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321 47 9648 0 0,'18'-3'-27'0'0,"-17"3"38"0"0,-1-1 1 0 0,1 2-1 0 0,-1-1 1 0 0,1 0-1 0 0,-1 0 0 0 0,1 0 1 0 0,0 0-1 0 0,-1 0 0 0 0,1 0 1 0 0,-1 0-1 0 0,1 1 1 0 0,-1-1-1 0 0,1 0 0 0 0,-1 1 1 0 0,1-1-1 0 0,-1 0 0 0 0,1 1 1 0 0,-1-1-1 0 0,0 0 1 0 0,1 1-1 0 0,-1-1 0 0 0,0 1 1 0 0,1-1-1 0 0,-1 1 0 0 0,0-1 1 0 0,1 0-1 0 0,-1 1 0 0 0,0 0 1 0 0,0-1-1 0 0,1 1 1 0 0,-1-1-1 0 0,0 1 0 0 0,0-1 1 0 0,0 1-1 0 0,0-1 0 0 0,0 1 1 0 0,0 0-1 0 0,0-1 1 0 0,0 1-1 0 0,0-1 0 0 0,0 1 1 0 0,0-1-1 0 0,0 1 0 0 0,0-1 1 0 0,-1 1-1 0 0,1-1 1 0 0,0 1-1 0 0,0 0 0 0 0,-1-1 1 0 0,0 1-1 0 0,-1 7 37 0 0,-1-1 0 0 0,-1 0 0 0 0,0 0 0 0 0,0-1-1 0 0,0 1 1 0 0,0-1 0 0 0,-1 0 0 0 0,0 0 0 0 0,-1 0 0 0 0,1-1 0 0 0,-1 0 0 0 0,-11 8 0 0 0,-6 7-32 0 0,4-4-6 0 0,0 0 1 0 0,-1-2-1 0 0,-27 15 0 0 0,23-15-7 0 0,-48 33 1 0 0,61-37-13 0 0,7-6 4 0 0,0 0 0 0 0,0 0-1 0 0,0-1 1 0 0,0 0 0 0 0,-1 0 0 0 0,1 0-1 0 0,-1 0 1 0 0,-7 2 0 0 0,24-7-7 0 0,-2 1 3 0 0,1-1 0 0 0,-1 1 0 0 0,1 0 0 0 0,17 2-1 0 0,-25-1 8 0 0,-1 1 0 0 0,1-1 0 0 0,0 1 0 0 0,0 0 0 0 0,-1 0 0 0 0,1 0 0 0 0,0 0 0 0 0,-1 0 0 0 0,1 1 0 0 0,-1-1-1 0 0,1 1 1 0 0,-1-1 0 0 0,0 1 0 0 0,0 0 0 0 0,0 0 0 0 0,0 0 0 0 0,0 0 0 0 0,0 0 0 0 0,0 1 0 0 0,-1-1 0 0 0,1 0-1 0 0,1 5 1 0 0,-1-3-2 0 0,0 0 3 0 0,0 0 0 0 0,0 0 0 0 0,0 1 0 0 0,-1-1 0 0 0,0 0 0 0 0,0 0 1 0 0,0 1-1 0 0,0-1 0 0 0,0 1 0 0 0,-1-1 0 0 0,0 1 0 0 0,0-1 0 0 0,0 1 0 0 0,-1-1 0 0 0,1 1 0 0 0,-1-1 0 0 0,0 0 0 0 0,-1 1 0 0 0,1-1 0 0 0,-4 7 0 0 0,2-1 39 0 0,0 0-1 0 0,0 0 0 0 0,0 0 0 0 0,2 1 0 0 0,-1-1 1 0 0,1 1-1 0 0,1 0 0 0 0,0-1 0 0 0,0 1 0 0 0,4 20 1 0 0,0-4 35 0 0,-1 1 0 0 0,-1-1 1 0 0,-2 0-1 0 0,-1 1 0 0 0,-1-1 1 0 0,-1 0-1 0 0,-7 30 0 0 0,-41 141 88 0 0,36-152-117 0 0,2 1 0 0 0,2 1 0 0 0,3 0-1 0 0,-5 78 1 0 0,14-122-34 0 0,3 6-4 0 0,5-13-6 0 0,-4-7-2 0 0,-1 0-1 0 0,0-1 1 0 0,0 1-1 0 0,-1-1 1 0 0,3-21-1 0 0,-1 7 1 0 0,66-320-293 0 0,-68 328 294 0 0,1-1 1 0 0,0 1-1 0 0,2 0 0 0 0,0 0 0 0 0,1 1 0 0 0,11-21 0 0 0,8-14 1 0 0,-14 28 8 0 0,1 0 1 0 0,1 1 0 0 0,1 1 0 0 0,1 0 0 0 0,0 1 0 0 0,2 0-1 0 0,20-17 1 0 0,-25 25 31 0 0,-1 1 1 0 0,2 1-1 0 0,0 0 0 0 0,0 0 0 0 0,0 1 0 0 0,22-8 0 0 0,-32 15-31 0 0,1 0-1 0 0,-1 0 0 0 0,1 1 1 0 0,0 0-1 0 0,0 0 0 0 0,-1 0 0 0 0,1 1 1 0 0,0-1-1 0 0,0 1 0 0 0,0 0 1 0 0,0 1-1 0 0,0-1 0 0 0,-1 1 1 0 0,1 0-1 0 0,0 0 0 0 0,0 0 0 0 0,-1 1 1 0 0,1 0-1 0 0,-1 0 0 0 0,1 0 1 0 0,-1 0-1 0 0,0 1 0 0 0,0-1 0 0 0,0 1 1 0 0,0 0-1 0 0,0 1 0 0 0,3 3 1 0 0,2 4-3 0 0,-1 1 0 0 0,0 0 0 0 0,0 0 0 0 0,-1 1 0 0 0,-1 0 0 0 0,0 1 0 0 0,-1-1 1 0 0,0 1-1 0 0,-1 0 0 0 0,-1 0 0 0 0,3 20 0 0 0,1 22 35 0 0,-1 79 1 0 0,-5-103-41 0 0,0 17 11 0 0,-2 1-1 0 0,-3-1 1 0 0,-1 0-1 0 0,-3 0 1 0 0,-2 0 0 0 0,-16 48-1 0 0,21-82-10 0 0,0 1-1 0 0,-1-1 0 0 0,-1 1 0 0 0,0-2 0 0 0,-11 16 1 0 0,10-16-1 0 0,-13 17 0 0 0,7-15 0 0 0,14-16 0 0 0,-1 1 0 0 0,0 0 0 0 0,1-1 0 0 0,-1 1 0 0 0,0-1 1 0 0,0 1-1 0 0,1-1 0 0 0,-1 1 0 0 0,0-1 0 0 0,0 1 1 0 0,0-1-1 0 0,1 1 0 0 0,-1-1 0 0 0,0 0 0 0 0,0 0 0 0 0,0 1 1 0 0,0-1-1 0 0,0 0 0 0 0,0 0 0 0 0,0 0 0 0 0,0 0 1 0 0,1 0-1 0 0,-1 0 0 0 0,0 0 0 0 0,0-1 0 0 0,0 1 0 0 0,0 0 1 0 0,0 0-1 0 0,0-1 0 0 0,0 1 0 0 0,-1-1 0 0 0,1 0 3 0 0,-8-4 5 0 0,-15-15-1 0 0,2-1 0 0 0,0-2 0 0 0,2 0 0 0 0,0-1 0 0 0,-29-47 0 0 0,-72-150 33 0 0,116 211-35 0 0,1 0 1 0 0,-1 0-1 0 0,2-1 0 0 0,-1 0 0 0 0,1 1 0 0 0,1-1 0 0 0,0 0 0 0 0,1 0 1 0 0,0-1-1 0 0,0 1 0 0 0,1 0 0 0 0,1 0 0 0 0,3-20 0 0 0,-2 25 0 0 0,0 1 0 0 0,1-1 0 0 0,0 0 0 0 0,0 0 0 0 0,0 1 0 0 0,0 0-1 0 0,1 0 1 0 0,0 0 0 0 0,0 0 0 0 0,1 0 0 0 0,-1 1 0 0 0,1 0 0 0 0,0 0 0 0 0,0 0 0 0 0,0 0-1 0 0,1 1 1 0 0,-1 0 0 0 0,1 0 0 0 0,7-2 0 0 0,11-4 24 0 0,0 2 0 0 0,0 0 1 0 0,50-6-1 0 0,-73 13-26 0 0,0-1 1 0 0,-1 1-1 0 0,1 0 0 0 0,0 0 0 0 0,0 0 1 0 0,0 0-1 0 0,-1-1 0 0 0,1 1 1 0 0,0 0-1 0 0,0 0 0 0 0,0 1 1 0 0,0-1-1 0 0,-1 0 0 0 0,1 0 1 0 0,0 0-1 0 0,0 0 0 0 0,0 1 0 0 0,-1-1 1 0 0,1 0-1 0 0,0 1 0 0 0,0-1 1 0 0,-1 1-1 0 0,1-1 0 0 0,0 1 1 0 0,-1-1-1 0 0,1 1 0 0 0,0-1 0 0 0,-1 1 1 0 0,1-1-1 0 0,-1 1 0 0 0,1 0 1 0 0,-1 0-1 0 0,1-1 0 0 0,-1 1 1 0 0,0 0-1 0 0,1-1 0 0 0,-1 3 1 0 0,0 0 1 0 0,0 0 1 0 0,0 0 0 0 0,-1 0-1 0 0,1 0 1 0 0,-1 0 0 0 0,0 1 0 0 0,0-2-1 0 0,0 1 1 0 0,0 0 0 0 0,-1 0-1 0 0,1 0 1 0 0,-3 3 0 0 0,-86 118 91 0 0,10-28 46 0 0,79-95-112 0 0,32-12-15 0 0,-26 8-16 0 0,16-9 0 0 0,-1-1 0 0 0,-1-1 0 0 0,19-17 0 0 0,-3-3 0 0 0,-29 28 0 0 0,-1 1 0 0 0,-1-1 0 0 0,1 0 0 0 0,-1-1 0 0 0,0 1 0 0 0,0-1 0 0 0,-1 0 0 0 0,0 0 0 0 0,0 0 0 0 0,0 0 0 0 0,-1-1 0 0 0,0 1 0 0 0,-1 0 0 0 0,2-16 0 0 0,-3 1-1 0 0,-1-1 1 0 0,-1 1 0 0 0,-8-37 0 0 0,5 33 9 0 0,1 0-1 0 0,-1-30 1 0 0,5 54-1 0 0,3 5-5 0 0,0 1 1 0 0,0-1-1 0 0,0 1 1 0 0,0-1-1 0 0,-1 1 1 0 0,0 0-1 0 0,0 0 1 0 0,0 0-1 0 0,0 0 1 0 0,-1 0-1 0 0,2 5 1 0 0,3 4 1 0 0,-1 1-4 0 0,4 5 1 0 0,-1 0-1 0 0,-2 1 1 0 0,0 0-1 0 0,6 37 1 0 0,23 176 6 0 0,-23-107-1 0 0,-8-70 9 0 0,18 97 0 0 0,-11-169-8 0 0,-3 1-7 0 0,-1-1 1 0 0,-1 0 0 0 0,-1 0 0 0 0,7-31 0 0 0,79-356 41 0 0,10 62-15 0 0,-89 308-28 0 0,1 1 0 0 0,33-58 0 0 0,-1 6-7 0 0,16-65-84 0 0,-52 124-19 0 0,-8 24 122 0 0,21-43-536 0 0,-21 43 494 0 0,0-1 0 0 0,0 1 0 0 0,0-1 0 0 0,1 1 0 0 0,-1 0 0 0 0,0-1 0 0 0,1 1 0 0 0,-1 0 0 0 0,1 0 0 0 0,-1 0 0 0 0,1 0 0 0 0,0 0 0 0 0,-1 0 0 0 0,1 0 0 0 0,0 1 0 0 0,0-1 0 0 0,0 0 0 0 0,-1 1 0 0 0,1 0 0 0 0,0-1 0 0 0,0 1 0 0 0,0 0 0 0 0,0 0 0 0 0,0 0 0 0 0,0 0 0 0 0,0 1 0 0 0,2-1 0 0 0,16 8 9 0 0,0 0 0 0 0,-1 1 0 0 0,0 1 0 0 0,0 1 0 0 0,-1 1 0 0 0,27 22 0 0 0,-35-26 12 0 0,-7-5-9 0 0,0 3 6 0 0,-1-2-3 0 0,-2-4 14 0 0,1 1 0 0 0,-1-1 0 0 0,0 1 1 0 0,0 0-1 0 0,0-1 0 0 0,1 1 1 0 0,-1-1-1 0 0,0 1 0 0 0,0-1 1 0 0,0 1-1 0 0,0-1 0 0 0,0 1 1 0 0,0 0-1 0 0,0-1 0 0 0,0 1 0 0 0,0-1 1 0 0,0 1-1 0 0,0-1 0 0 0,-1 1 1 0 0,1 0-1 0 0,0-1 0 0 0,0 1 1 0 0,0-1-1 0 0,-1 1 0 0 0,1-1 1 0 0,0 1-1 0 0,-1-1 0 0 0,1 1 0 0 0,0-1 1 0 0,-1 0-1 0 0,1 1 0 0 0,-1-1 1 0 0,1 0-1 0 0,-2 1 0 0 0,-31 41-23 0 0,-41 38 0 0 0,53-59 15 0 0,14-15 7 0 0,1 0 0 0 0,-1 0 1 0 0,1 1-1 0 0,0 0 0 0 0,1 0 1 0 0,0 1-1 0 0,0 0 0 0 0,1 0 1 0 0,0 0-1 0 0,-5 12 0 0 0,5-7-3 0 0,0 1-1 0 0,2 0 1 0 0,-1-1-1 0 0,1 1 0 0 0,1 0 1 0 0,1 0-1 0 0,0 0 1 0 0,1 0-1 0 0,0 0 1 0 0,5 22-1 0 0,0 9 1 0 0,40 278 5 0 0,-18 20 135 0 0,-21-194-60 0 0,-5-126-37 0 0,-2-8-20 0 0,1-1 0 0 0,1 1 0 0 0,0 0-1 0 0,1-1 1 0 0,1 1 0 0 0,6 16 0 0 0,-6-20-7 0 0,-1-1-141 0 0,0 0-1 0 0,1-1 1 0 0,0 1 0 0 0,0-1 0 0 0,1 0 0 0 0,1 0 0 0 0,-1-1 0 0 0,9 10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29.7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65 173 7528 0 0,'0'0'1876'0'0,"6"-8"-1830"0"0,1-3-38 0 0,-4 7-7 0 0,0-1 0 0 0,0 1-1 0 0,1 0 1 0 0,-1 0 0 0 0,1 0 0 0 0,0 0-1 0 0,0 1 1 0 0,0 0 0 0 0,1 0 0 0 0,8-5-1 0 0,20-13-27 0 0,45-34 0 0 0,-73 50 25 0 0,15-10-8 0 0,-4 5-5 0 0,-14 9 24 0 0,-4 3 13 0 0,-132 196 73 0 0,108-153-50 0 0,1 1 1 0 0,-32 85 0 0 0,43-98 29 0 0,10-24-53 0 0,0 0 0 0 0,1 0 0 0 0,0 0-1 0 0,0 0 1 0 0,1 1 0 0 0,0-1 0 0 0,1 1 0 0 0,-1 16 0 0 0,2-24-18 0 0,1 0 0 0 0,-1 0 0 0 0,1 0 0 0 0,0 0 0 0 0,-1 0 0 0 0,1 0 0 0 0,0 0 0 0 0,0 0 0 0 0,0 0 0 0 0,0-1 1 0 0,1 1-1 0 0,-1 0 0 0 0,0-1 0 0 0,1 1 0 0 0,-1 0 0 0 0,1-1 0 0 0,0 0 0 0 0,-1 1 0 0 0,1-1 0 0 0,0 0 0 0 0,0 0 0 0 0,0 0 0 0 0,0 0 1 0 0,0 0-1 0 0,0-1 0 0 0,0 1 0 0 0,0 0 0 0 0,0-1 0 0 0,0 0 0 0 0,0 1 0 0 0,0-1 0 0 0,1 0 0 0 0,-1 0 0 0 0,0 0 0 0 0,0-1 0 0 0,4 0 1 0 0,-3 1-2 0 0,8 0-2 0 0,0-1 0 0 0,-1-1 0 0 0,1 1-1 0 0,0-2 1 0 0,-1 1 0 0 0,1-2 0 0 0,16-7-1 0 0,10-2 0 0 0,-28 8 1 0 0,-7 4 0 0 0,-1 1-1 0 0,0-1 1 0 0,0 0-1 0 0,-1 0 1 0 0,1 1-1 0 0,0-1 1 0 0,0 0-1 0 0,0 0 1 0 0,0 0-1 0 0,-1 0 1 0 0,1 0-1 0 0,0 0 1 0 0,-1 0-1 0 0,1 0 1 0 0,-1 0-1 0 0,1 0 1 0 0,-1 0-1 0 0,1 0 1 0 0,-1-1-1 0 0,0 1 1 0 0,0 0-1 0 0,0 0 1 0 0,1 0-1 0 0,-1-1 1 0 0,-1 0-1 0 0,1-1 3 0 0,1-3 3 0 0,0 1 0 0 0,-1-1 0 0 0,0 1 0 0 0,0-1 1 0 0,0 0-1 0 0,-1 1 0 0 0,1-1 0 0 0,-1 1 0 0 0,-1-1 0 0 0,1 1 0 0 0,-1 0 0 0 0,0-1 0 0 0,-3-5 0 0 0,-11-37 37 0 0,14 37-38 0 0,3 2-5 0 0,1 6-5 0 0,-1 2 5 0 0,0 1 0 0 0,1-1 0 0 0,-1 1 0 0 0,0 0 0 0 0,0 0 0 0 0,1 0 0 0 0,-1-1 0 0 0,0 1 0 0 0,0 0 0 0 0,1 1 0 0 0,-1-1 0 0 0,0 0 0 0 0,0 0 0 0 0,1 0 0 0 0,-1 1 0 0 0,0-1 0 0 0,0 1 0 0 0,0-1 0 0 0,1 1 0 0 0,-1-1 0 0 0,0 1 0 0 0,0 0 0 0 0,0-1 0 0 0,0 1 0 0 0,0 0 0 0 0,0 0 0 0 0,0 0 0 0 0,1 2 0 0 0,1-1 1 0 0,7 7 10 0 0,-1 0-1 0 0,0 0 1 0 0,-1 1 0 0 0,14 19-1 0 0,-16-20 10 0 0,0 0 0 0 0,0-1 1 0 0,1 1-1 0 0,1-1 0 0 0,-1-1 0 0 0,1 1 1 0 0,1-2-1 0 0,11 9 0 0 0,48 17 192 0 0,-68-32-208 0 0,1 0-1 0 0,-1 1 1 0 0,0-1-1 0 0,0 0 1 0 0,1 0 0 0 0,-1 0-1 0 0,0 0 1 0 0,0 1-1 0 0,1-1 1 0 0,-1 0 0 0 0,0 0-1 0 0,0 0 1 0 0,1 1-1 0 0,-1-1 1 0 0,0 0 0 0 0,0 0-1 0 0,0 1 1 0 0,0-1-1 0 0,0 0 1 0 0,1 1 0 0 0,-1-1-1 0 0,0 0 1 0 0,0 0-1 0 0,0 1 1 0 0,0-1 0 0 0,0 0-1 0 0,0 1 1 0 0,0-1-1 0 0,0 0 1 0 0,0 1 0 0 0,0-1-1 0 0,0 0 1 0 0,0 1-1 0 0,0-1 1 0 0,0 0 0 0 0,0 0-1 0 0,-1 1 1 0 0,1-1-1 0 0,0 0 1 0 0,0 1 0 0 0,0-1-1 0 0,0 0 1 0 0,0 0-1 0 0,-1 1 1 0 0,1-1 0 0 0,0 0-1 0 0,0 0 1 0 0,-1 0-1 0 0,1 1 1 0 0,0-1 0 0 0,0 0-1 0 0,-1 0 1 0 0,1 0-1 0 0,0 0 1 0 0,0 1 0 0 0,-1-1-1 0 0,1 0 1 0 0,0 0-1 0 0,-1 0 1 0 0,-69 36 164 0 0,-117 81 51 0 0,8 28-178 0 0,177-144-53 0 0,46-21-205 0 0,130-59-263 0 0,-48 37 158 0 0,-123 43 310 0 0,-3 0 12 0 0,0 0 0 0 0,1 0 0 0 0,-1-1 0 0 0,0 1 0 0 0,0 0 0 0 0,0 0 0 0 0,0-1 0 0 0,0 1 0 0 0,0 0-1 0 0,0 0 1 0 0,0 0 0 0 0,0-1 0 0 0,0 1 0 0 0,0 0 0 0 0,-1 0 0 0 0,1 0 0 0 0,0-1 0 0 0,0 1 0 0 0,-1 0 0 0 0,1-1-1 0 0,-1 1 1 0 0,1 0 0 0 0,0-1 0 0 0,-1 1 0 0 0,1 0 0 0 0,-1-1 0 0 0,0 1 0 0 0,1-1 0 0 0,-1 1 0 0 0,-1 0 0 0 0,1 0 0 0 0,-21 31 49 0 0,-24 51 0 0 0,28-48 5 0 0,-25 34-1 0 0,42-68 15 0 0,-23 30 517 0 0,-98 109-334 0 0,81-89-132 0 0,40-50-15 0 0,14 7 36 0 0,12-6-66 0 0,-5-3-44 0 0,0 1 2 0 0,-1-1 1 0 0,32-5-1 0 0,60-16 99 0 0,118-38 1 0 0,-209 53-92 0 0,-1-1 1 0 0,0 0 0 0 0,0-1-1 0 0,-1-2 1 0 0,0 1-1 0 0,17-15 1 0 0,-27 19-138 0 0,-1-1 1 0 0,1 1-1 0 0,-1-1 1 0 0,-1-1-1 0 0,1 1 1 0 0,-2-1-1 0 0,1 0 1 0 0,-1-1-1 0 0,0 1 0 0 0,0-1 1 0 0,-1 0-1 0 0,-1 0 1 0 0,1-1-1 0 0,2-13 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30.0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36 13712 0 0,'0'0'0'0'0,"-7"-10"0"0"0,2-1 0 0 0,1-3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 15072 0 0,'0'0'440'0'0,"3"0"0"0"0,0-1-448 0 0,-2 1 90 0 0,0-1 0 0 0,1 0 0 0 0,-1 1 0 0 0,0-1 1 0 0,1 1-1 0 0,-1 0 0 0 0,1-1 0 0 0,-1 1 0 0 0,0 0 0 0 0,1 0 0 0 0,-1 0 0 0 0,1 0 1 0 0,-1 0-1 0 0,1 0 0 0 0,-1 1 0 0 0,1-1 0 0 0,-1 0 0 0 0,0 1 0 0 0,1-1 0 0 0,-1 1 1 0 0,0-1-1 0 0,1 1 0 0 0,-1 0 0 0 0,0-1 0 0 0,0 1 0 0 0,0 0 0 0 0,1 0 0 0 0,-1 0 1 0 0,0 0-1 0 0,0 0 0 0 0,0 0 0 0 0,0 0 0 0 0,-1 1 0 0 0,1-1 0 0 0,0 0 0 0 0,0 0 1 0 0,-1 1-1 0 0,1-1 0 0 0,-1 0 0 0 0,1 1 0 0 0,-1-1 0 0 0,1 2 0 0 0,1 7 19 0 0,0-1-1 0 0,0 1 1 0 0,-1 0 0 0 0,0-1-1 0 0,0 1 1 0 0,-1 0-1 0 0,-1 0 1 0 0,0-1-1 0 0,0 1 1 0 0,-4 14-1 0 0,0-5 123 0 0,-1 0 0 0 0,-1 0 0 0 0,-1 0 0 0 0,-11 20-1 0 0,-26 31 426 0 0,35-57-535 0 0,9-12-91 0 0,-1 0 0 0 0,1 1 0 0 0,-1-1 0 0 0,1 1 0 0 0,0-1 0 0 0,0 1 0 0 0,0 0 0 0 0,0-1 0 0 0,0 1 0 0 0,0 0 0 0 0,0 0 0 0 0,0 0 0 0 0,1 0 0 0 0,-1 0 0 0 0,1 0 0 0 0,-1 0 0 0 0,1 0 0 0 0,0 0 0 0 0,0 0 0 0 0,0 0 0 0 0,0 0 0 0 0,0 0 1 0 0,0 0-1 0 0,0 0 0 0 0,2 3 0 0 0,0 22 189 0 0,-1-5-148 0 0,3 6-39 0 0,-1 1-1 0 0,-2-1 1 0 0,0 0 0 0 0,-2 1-1 0 0,-1-1 1 0 0,-2 0-1 0 0,0 0 1 0 0,-15 49-1 0 0,13-49-5 0 0,5-24-12 0 0,1-1 1 0 0,-1 1 0 0 0,0-1-1 0 0,0 1 1 0 0,0-1 0 0 0,0 1-1 0 0,0-1 1 0 0,-1 0 0 0 0,1 0-1 0 0,-4 4 1 0 0,5-4 8 0 0,8-9 10 0 0,10-12 8 0 0,-2-7-33 0 0,-1-2 0 0 0,0 1 0 0 0,-2-2 0 0 0,16-50 0 0 0,-27 73 0 0 0,12-39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30.4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0 828 7936 0 0,'2'0'35'0'0,"-1"0"1"0"0,1 0 0 0 0,-1 0-1 0 0,1 0 1 0 0,-1 0-1 0 0,0 0 1 0 0,1 0 0 0 0,-1 1-1 0 0,1-1 1 0 0,-1 0 0 0 0,0 1-1 0 0,1-1 1 0 0,-1 1-1 0 0,0 0 1 0 0,1-1 0 0 0,-1 1-1 0 0,0 0 1 0 0,0 0 0 0 0,0 0-1 0 0,0 0 1 0 0,0 0-1 0 0,0 0 1 0 0,0 0 0 0 0,0 0-1 0 0,0 0 1 0 0,0 0 0 0 0,-1 1-1 0 0,1-1 1 0 0,0 0-1 0 0,-1 0 1 0 0,1 1 0 0 0,-1-1-1 0 0,1 0 1 0 0,-1 3-1 0 0,3 5 107 0 0,0 0 0 0 0,-1 1-1 0 0,0-1 1 0 0,0 15-1 0 0,-2-15-97 0 0,0-2 11 0 0,1 0 0 0 0,-1 0 1 0 0,1 1-1 0 0,0-1 0 0 0,1 0 1 0 0,3 9-1 0 0,-2-14-10 0 0,6-10-23 0 0,2-12-23 0 0,-1 1 1 0 0,-1-2-1 0 0,-1 1 1 0 0,0-1-1 0 0,-2-1 0 0 0,6-33 1 0 0,-8 39 0 0 0,30-148-4 0 0,28-99-14 0 0,-48 214 3 0 0,75-217-218 0 0,-87 262 222 0 0,0-1 0 0 0,1 1 0 0 0,-1 0 1 0 0,1-1-1 0 0,0 1 0 0 0,0 1 0 0 0,0-1 0 0 0,6-5 0 0 0,-8 8-43 0 0,0 1 10 0 0,0 1 41 0 0,0 0 0 0 0,0 0 0 0 0,0 0 0 0 0,0 0 0 0 0,0 1 0 0 0,-1-1 1 0 0,1 0-1 0 0,0 0 0 0 0,-1 1 0 0 0,1-1 0 0 0,-1 0 0 0 0,1 1 0 0 0,-1-1 0 0 0,0 1 0 0 0,0-1 0 0 0,0 0 0 0 0,0 1 0 0 0,0 2 0 0 0,0-2-5 0 0,4 15-7 0 0,-2 1-1 0 0,-1 0 0 0 0,0 27 0 0 0,2 55 2 0 0,19 87 13 0 0,2-16 35 0 0,60 492 324 0 0,-82-626-251 0 0,-1 0 0 0 0,-2-1 0 0 0,-1 1 1 0 0,-2 0-1 0 0,-1-1 0 0 0,-17 58 0 0 0,20-89-81 0 0,0 0-1 0 0,0 1 0 0 0,-1-1 0 0 0,0 0 0 0 0,1 0 1 0 0,-2-1-1 0 0,1 1 0 0 0,0-1 0 0 0,-1 1 0 0 0,0-1 1 0 0,0 0-1 0 0,0-1 0 0 0,-1 1 0 0 0,1-1 0 0 0,-1 0 1 0 0,0 0-1 0 0,0 0 0 0 0,0 0 0 0 0,0-1 1 0 0,-1 0-1 0 0,1 0 0 0 0,0-1 0 0 0,-7 2 0 0 0,-5 0-222 0 0,0-1-1 0 0,0-1 1 0 0,0 0-1 0 0,-34-3 1 0 0,42 1-211 0 0,-7 0-6832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31.0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83 9440 0 0,'0'0'521'0'0,"7"-4"-376"0"0,22-10-19 0 0,1 1-1 0 0,0 2 1 0 0,1 1-1 0 0,0 2 1 0 0,0 1-1 0 0,54-5 1 0 0,-78 10-40 0 0,-6 1-74 0 0,0 1 1 0 0,0 0-1 0 0,0-1 1 0 0,1 1-1 0 0,-1 0 1 0 0,0 0 0 0 0,0 0-1 0 0,0 0 1 0 0,1 0-1 0 0,-1 1 1 0 0,0-1-1 0 0,0 0 1 0 0,0 0-1 0 0,0 1 1 0 0,0-1 0 0 0,1 1-1 0 0,-1-1 1 0 0,0 1-1 0 0,0-1 1 0 0,1 2-1 0 0,1 1 55 0 0,-2-1-64 0 0,0-1 0 0 0,-1 1 0 0 0,1 0 0 0 0,-1-1 1 0 0,0 1-1 0 0,0 0 0 0 0,1-1 0 0 0,-1 1 0 0 0,0 0 0 0 0,0-1 0 0 0,-1 1 0 0 0,1 0 0 0 0,0-1 1 0 0,-1 1-1 0 0,1 0 0 0 0,-1-1 0 0 0,1 1 0 0 0,-1 0 0 0 0,1-1 0 0 0,-1 1 0 0 0,-1 1 1 0 0,-2 4 2 0 0,-7 21 29 0 0,-1 0-1 0 0,-2-1 1 0 0,-1-1 0 0 0,-1 0 0 0 0,-1-1 0 0 0,-1-1 0 0 0,-1-1 0 0 0,-1 0-1 0 0,-1-1 1 0 0,-1-2 0 0 0,-1 0 0 0 0,-40 26 0 0 0,63-46-32 0 0,-1 0 0 0 0,1 1 0 0 0,0-1 0 0 0,-1 0 0 0 0,1 0 0 0 0,-1 0-1 0 0,1 1 1 0 0,0-1 0 0 0,-1 0 0 0 0,1 0 0 0 0,0 1 0 0 0,-1-1 0 0 0,1 0 0 0 0,0 1 0 0 0,-1-1 0 0 0,1 0 0 0 0,0 1 0 0 0,0-1 0 0 0,-1 0 0 0 0,1 1-1 0 0,0-1 1 0 0,0 1 0 0 0,0-1 0 0 0,0 0 0 0 0,0 1 0 0 0,-1-1 0 0 0,1 1 0 0 0,0-1 0 0 0,0 1 0 0 0,0-1 0 0 0,0 0 0 0 0,0 1 0 0 0,0-1 0 0 0,0 1-1 0 0,1-1 1 0 0,-1 1 0 0 0,0-1 0 0 0,0 0 0 0 0,0 1 0 0 0,0-1 0 0 0,0 1 0 0 0,1-1 0 0 0,-1 0 0 0 0,0 1 0 0 0,0-1 0 0 0,1 1 0 0 0,-1-1-1 0 0,0 0 1 0 0,1 0 0 0 0,-1 1 0 0 0,0-1 0 0 0,1 0 0 0 0,-1 1 0 0 0,0-1 0 0 0,1 0 0 0 0,-1 0 0 0 0,0 0 0 0 0,1 1 0 0 0,-1-1 0 0 0,1 0 0 0 0,40 11 42 0 0,-22-8-39 0 0,-5-1 2 0 0,0 0 0 0 0,1 1 0 0 0,-1 0 1 0 0,0 1-1 0 0,13 6 0 0 0,-24-8 14 0 0,-3 0-12 0 0,1-1-10 0 0,-1 0 0 0 0,0 0 1 0 0,0 0-1 0 0,0 0 1 0 0,0 0-1 0 0,0 0 0 0 0,0 0 1 0 0,0 0-1 0 0,-1 0 1 0 0,1 0-1 0 0,0 0 1 0 0,0 0-1 0 0,-1 0 0 0 0,1 0 1 0 0,-1 0-1 0 0,1 0 1 0 0,-1 0-1 0 0,1-1 0 0 0,-1 1 1 0 0,1 0-1 0 0,-1 0 1 0 0,0 0-1 0 0,1-1 0 0 0,-1 1 1 0 0,0 0-1 0 0,0-1 1 0 0,0 1-1 0 0,0-1 1 0 0,1 1-1 0 0,-1-1 0 0 0,0 1 1 0 0,0-1-1 0 0,0 0 1 0 0,-1 1-1 0 0,-6 4 2 0 0,0 2-2 0 0,0 1 0 0 0,0 0 0 0 0,0 1 0 0 0,1 0 0 0 0,1 0 0 0 0,0 1 0 0 0,0 0 0 0 0,0 0 0 0 0,2 0 0 0 0,-1 0 0 0 0,1 1 0 0 0,-4 17 0 0 0,8-25 0 0 0,0 0 0 0 0,0-1 0 0 0,1 1 0 0 0,-1 0 0 0 0,1 0 0 0 0,0 0 0 0 0,0-1 0 0 0,0 1 0 0 0,0 0 0 0 0,0-1 0 0 0,0 1 0 0 0,1-1 0 0 0,-1 1 0 0 0,1-1 0 0 0,0 0 0 0 0,0 0 0 0 0,0 0 0 0 0,0 0 0 0 0,0 0 0 0 0,0 0 0 0 0,0 0 0 0 0,1 0 0 0 0,-1-1 0 0 0,1 0 0 0 0,-1 1 0 0 0,1-1 0 0 0,-1 0 0 0 0,1 0 0 0 0,0 0 0 0 0,0 0 0 0 0,-1-1 0 0 0,1 1 0 0 0,4-1 0 0 0,4 2 0 0 0,0-1 0 0 0,0 0 0 0 0,0 0 0 0 0,-1-1 0 0 0,1-1 0 0 0,0 0 0 0 0,17-3 0 0 0,-9-4-4 0 0,1 0 1 0 0,-1-2 0 0 0,-1 0 0 0 0,0-1 0 0 0,0 0-1 0 0,-1-2 1 0 0,-1 0 0 0 0,24-25 0 0 0,56-40-8 0 0,-79 67 12 0 0,-3 2 4 0 0,0 0 0 0 0,-1-1-1 0 0,0 0 1 0 0,0-1 0 0 0,-1-1 0 0 0,17-22-1 0 0,-19 16 168 0 0,-8 3-1840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31.6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0 446 9144 0 0,'0'0'208'0'0,"11"34"942"0"0,43 138 125 0 0,-51-161-1235 0 0,0-1 0 0 0,1 0 0 0 0,0 0 0 0 0,10 16 0 0 0,5 11 168 0 0,-18-35-145 0 0,1-14-16 0 0,-1 0 1 0 0,0 0 0 0 0,-1 0 0 0 0,-2-18 0 0 0,0 8-31 0 0,2-16-15 0 0,-1-28-67 0 0,2 0-1 0 0,3-1 0 0 0,21-105 1 0 0,-21 162 18 0 0,0 1 0 0 0,0 0 1 0 0,1 0-1 0 0,0 0 0 0 0,1 0 1 0 0,0 1-1 0 0,0 0 0 0 0,1 0 1 0 0,0 1-1 0 0,0-1 0 0 0,1 2 1 0 0,0-1-1 0 0,0 1 0 0 0,0 0 1 0 0,1 1-1 0 0,10-6 0 0 0,14-6 53 0 0,1 1-1 0 0,52-17 0 0 0,-28 11 13 0 0,-50 18-15 0 0,1 0 0 0 0,-1 1 0 0 0,1 1 0 0 0,0 0 0 0 0,0 0 0 0 0,18-1 0 0 0,-19 1-1 0 0,49-2 17 0 0,-54 4-18 0 0,0 1 1 0 0,0-1-1 0 0,0 1 0 0 0,0-1 1 0 0,0 1-1 0 0,0 0 0 0 0,0 0 1 0 0,0 0-1 0 0,0 1 0 0 0,0-1 1 0 0,0 1-1 0 0,-1-1 0 0 0,1 1 1 0 0,-1 0-1 0 0,1 0 1 0 0,-1 0-1 0 0,0 1 0 0 0,0-1 1 0 0,3 4-1 0 0,4 10 6 0 0,0 1-1 0 0,-1 1 1 0 0,-1-1-1 0 0,-1 2 1 0 0,0-1-1 0 0,-2 0 1 0 0,5 37-1 0 0,-3 2 3 0 0,-3 83 1 0 0,-8-95-3 0 0,-2 0 0 0 0,-1 0 1 0 0,-21 57-1 0 0,19-67-6 0 0,1 1 0 0 0,-24 54 0 0 0,30-82-1 0 0,-1 0 0 0 0,0 0 0 0 0,-1-1 0 0 0,1 1 0 0 0,-2-1 0 0 0,1 0 0 0 0,-1 0 0 0 0,0-1 0 0 0,0 0 0 0 0,-1 0 0 0 0,-7 5 0 0 0,4-5 0 0 0,10-5-35 0 0,-1-1 0 0 0,1 0 0 0 0,0 1 1 0 0,-1-1-1 0 0,1 1 0 0 0,-1-1 1 0 0,0 0-1 0 0,1 1 0 0 0,-1-1 0 0 0,1 0 1 0 0,-1 1-1 0 0,1-1 0 0 0,-1 0 0 0 0,0 0 1 0 0,1 0-1 0 0,-1 0 0 0 0,1 0 1 0 0,-1 1-1 0 0,0-1 0 0 0,1 0 0 0 0,-1 0 1 0 0,0-1-1 0 0,1 1 0 0 0,-1 0 0 0 0,0 0 1 0 0,1 0-1 0 0,-1 0 0 0 0,1 0 0 0 0,-1-1 1 0 0,0 1-1 0 0,1 0 0 0 0,-1-1 1 0 0,1 1-1 0 0,-1 0 0 0 0,1-1 0 0 0,-1 1 1 0 0,1-1-1 0 0,-1 1 0 0 0,1 0 0 0 0,0-1 1 0 0,-1 0-1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31.9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448 35 8336 0 0,'6'-6'233'0'0,"20"-18"18"0"0,-25 24-240 0 0,0-1 1 0 0,0 1-1 0 0,-1-1 1 0 0,1 1-1 0 0,0-1 1 0 0,0 1-1 0 0,0 0 1 0 0,0-1-1 0 0,0 1 1 0 0,0 0-1 0 0,0 0 1 0 0,0-1-1 0 0,0 1 1 0 0,0 0-1 0 0,0 0 1 0 0,0 0-1 0 0,0 0 0 0 0,0 0 1 0 0,0 1-1 0 0,0-1 1 0 0,0 0-1 0 0,0 0 1 0 0,0 1-1 0 0,0-1 1 0 0,1 1-1 0 0,-2-1-9 0 0,4 1 19 0 0,0 0 1 0 0,-1 0-1 0 0,1 0 1 0 0,0 1-1 0 0,-1-1 1 0 0,1 1-1 0 0,-1 0 1 0 0,0 0-1 0 0,1 0 1 0 0,-1 1-1 0 0,0-1 1 0 0,0 1-1 0 0,0-1 1 0 0,-1 1-1 0 0,1 0 1 0 0,-1 0-1 0 0,0 0 1 0 0,1 1-1 0 0,-1-1 1 0 0,-1 1-1 0 0,1-1 1 0 0,0 1-1 0 0,-1-1 1 0 0,2 8-1 0 0,-1 25 78 0 0,-1 1 1 0 0,-2-1-1 0 0,-8 59 1 0 0,-27 103-3 0 0,28-156-96 0 0,-5 28 15 0 0,-3-1-1 0 0,-3 0 1 0 0,-41 97 0 0 0,40-114-7 0 0,-79 173 6 0 0,67-163-10 0 0,-65 120 48 0 0,82-159-45 0 0,-1-1 0 0 0,-1 0-1 0 0,0-1 1 0 0,-2-1 0 0 0,-29 25 0 0 0,46-43-83 0 0,0-1 0 0 0,1 1 0 0 0,-1-1 0 0 0,0 0 0 0 0,0 0 0 0 0,0 0 0 0 0,0 0 0 0 0,0 0 0 0 0,0 0 0 0 0,0 0 0 0 0,0-1 0 0 0,0 1 0 0 0,-1-1 0 0 0,1 1 0 0 0,0-1 0 0 0,-3 0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32.4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128 50 5920 0 0,'-1'0'4'0'0,"-7"0"51"0"0,0-1 0 0 0,0 0-1 0 0,0-1 1 0 0,0 0 0 0 0,1 0 0 0 0,-10-4 0 0 0,16 5-55 0 0,1 1 1 0 0,0 0 0 0 0,-1 0-1 0 0,1 0 1 0 0,0-1 0 0 0,0 1-1 0 0,-1 0 1 0 0,1 0-1 0 0,0-1 1 0 0,-1 1 0 0 0,1 0-1 0 0,0-1 1 0 0,0 1-1 0 0,0 0 1 0 0,-1 0 0 0 0,1-1-1 0 0,0 1 1 0 0,0-1 0 0 0,0 1-1 0 0,0 0 1 0 0,0-1-1 0 0,0 1 1 0 0,0 0 0 0 0,0-1-1 0 0,-1 1 1 0 0,1-1-1 0 0,1 1 1 0 0,-1 0 0 0 0,0-1-1 0 0,0 1 1 0 0,0 0 0 0 0,0-1-1 0 0,0 1 1 0 0,0-1-1 0 0,0 1 1 0 0,0 0 0 0 0,1-1-1 0 0,-1 1 1 0 0,0 0-1 0 0,0-1 1 0 0,0 1 0 0 0,1 0-1 0 0,-1 0 1 0 0,0-1 0 0 0,0 1-1 0 0,1 0 1 0 0,-1 0-1 0 0,0-1 1 0 0,1 1 0 0 0,-1 0-1 0 0,0 0 1 0 0,1 0-1 0 0,-1-1 1 0 0,0 1 0 0 0,1 0-1 0 0,-1 0 1 0 0,0 0 0 0 0,1 0-1 0 0,-1 0 1 0 0,1 0-1 0 0,-1 0 1 0 0,0 0 0 0 0,1 0-1 0 0,0 0 1 0 0,28-8 23 0 0,27 3 120 0 0,-45 6 194 0 0,1-2 0 0 0,-1 0 1 0 0,20-4-1 0 0,-28 6-70 0 0,-2 0-241 0 0,0 0-1 0 0,-1 1 1 0 0,1-1-1 0 0,0 0 1 0 0,-1 0-1 0 0,1 0 1 0 0,-1 1 0 0 0,0-1-1 0 0,1 0 1 0 0,-1 1-1 0 0,0-1 1 0 0,0 0-1 0 0,0 0 1 0 0,0 1 0 0 0,0-1-1 0 0,0 0 1 0 0,0 1-1 0 0,0-1 1 0 0,0 0-1 0 0,-1 1 1 0 0,1-1 0 0 0,0 0-1 0 0,-1 0 1 0 0,1 1-1 0 0,-1-1 1 0 0,0 0-1 0 0,1 0 1 0 0,-2 2 0 0 0,0 0 63 0 0,-1 6-47 0 0,0 0-1 0 0,-2 0 1 0 0,1-1-1 0 0,-1 0 1 0 0,0 1-1 0 0,0-1 0 0 0,-7 7 1 0 0,-48 51 131 0 0,36-41-145 0 0,2 1 9 0 0,15-19-31 0 0,0 0 1 0 0,0 1-1 0 0,0 1 0 0 0,1-1 0 0 0,0 1 0 0 0,1 0 0 0 0,0 0 0 0 0,1 0 0 0 0,0 1 0 0 0,-6 18 0 0 0,9-23-1 0 0,0 1-1 0 0,1-1 1 0 0,-1 0 0 0 0,1 0-1 0 0,0 0 1 0 0,1 0 0 0 0,0 6-1 0 0,0-9 2 0 0,-1 1 0 0 0,1-1 0 0 0,0 0-1 0 0,0 0 1 0 0,0 1 0 0 0,0-1 0 0 0,0 0-1 0 0,1 0 1 0 0,-1 0 0 0 0,0 0 0 0 0,1 0 0 0 0,0 0-1 0 0,-1-1 1 0 0,1 1 0 0 0,0 0 0 0 0,0-1-1 0 0,0 1 1 0 0,0-1 0 0 0,0 0 0 0 0,0 0-1 0 0,1 0 1 0 0,-1 0 0 0 0,0 0 0 0 0,0 0-1 0 0,1 0 1 0 0,-1-1 0 0 0,1 1 0 0 0,2-1-1 0 0,1 2 34 0 0,-1-1-20 0 0,0 0 0 0 0,-1 1 0 0 0,1 0-1 0 0,-1 0 1 0 0,0 0 0 0 0,1 0-1 0 0,-1 1 1 0 0,0 0 0 0 0,0 0 0 0 0,-1 0-1 0 0,1 0 1 0 0,-1 1 0 0 0,1-1 0 0 0,-1 1-1 0 0,0 0 1 0 0,0 0 0 0 0,-1 0-1 0 0,1 0 1 0 0,-1 0 0 0 0,0 1 0 0 0,0-1-1 0 0,0 1 1 0 0,2 9 0 0 0,-1 6 108 0 0,0 0 0 0 0,-1 0 0 0 0,-1 0-1 0 0,-3 32 1 0 0,1-11-7 0 0,-8 177 389 0 0,5-143-400 0 0,3-58-86 0 0,2-14-11 0 0,-1 0-1 0 0,0 0 0 0 0,0 0 0 0 0,0 0 1 0 0,-1 0-1 0 0,1 0 0 0 0,-1-1 0 0 0,1 1 1 0 0,-1 0-1 0 0,0 0 0 0 0,0 0 0 0 0,-2 3 1 0 0,2-5 11 0 0,-9-20-16 0 0,8-45-1511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33.0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1 234 6016 0 0,'13'-17'100'0'0,"0"0"0"0"0,1 2 0 0 0,1-1 1 0 0,0 2-1 0 0,25-18 0 0 0,-3 6 225 0 0,58-32-1 0 0,-34 28-309 0 0,-38 22-175 0 0,-23 8 155 0 0,0 0 0 0 0,0 0 0 0 0,1 0 0 0 0,-1 0 0 0 0,0 0 0 0 0,0 0 0 0 0,1 1 0 0 0,-1-1 0 0 0,0 0 0 0 0,0 0 0 0 0,1 0 0 0 0,-1 0 0 0 0,0 1 0 0 0,0-1 0 0 0,0 0 0 0 0,1 0 0 0 0,-1 1 0 0 0,0-1 0 0 0,0 0 0 0 0,0 0 0 0 0,0 1 0 0 0,0-1 0 0 0,1 0 0 0 0,-1 1 0 0 0,0-1 0 0 0,0 0 0 0 0,0 0 0 0 0,0 1 0 0 0,0-1 0 0 0,0 0 0 0 0,0 1 0 0 0,0-1 0 0 0,0 0 0 0 0,0 1 0 0 0,0-1 0 0 0,-8 22-360 0 0,-6 2 122 0 0,-1-1 0 0 0,-2-1 0 0 0,0 0 0 0 0,-32 30 1 0 0,-16 18-287 0 0,-14 21 243 0 0,25-28 87 0 0,52-61 172 0 0,7-5 3 0 0,191-133 24 0 0,-164 116 0 0 0,70-51 18 0 0,-59 38 41 0 0,85-46 0 0 0,-89 66 1165 0 0,-64 38-584 0 0,12-11-521 0 0,1-1-1 0 0,0 1 1 0 0,1 1-1 0 0,1 0 1 0 0,0 1-1 0 0,1 0 1 0 0,0 0-1 0 0,2 1 1 0 0,0 0-1 0 0,1 0 0 0 0,0 1 1 0 0,2 0-1 0 0,0 0 1 0 0,-2 25-1 0 0,-58 488-64 0 0,57-479-46 0 0,-9 108 0 0 0,15-80 303 0 0,3 0 0 0 0,22 148 0 0 0,-23-219-16 0 0,-1-16-1203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33.4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56 109 6016 0 0,'5'-4'48'0'0,"13"-9"-6"0"0,1 0 1 0 0,0 2 0 0 0,1 0-1 0 0,1 1 1 0 0,-1 2-1 0 0,1 0 1 0 0,1 1-1 0 0,-1 0 1 0 0,1 2-1 0 0,0 1 1 0 0,1 1 0 0 0,23-1-1 0 0,-45 4-39 0 0,-1 0 0 0 0,1 0 1 0 0,0 0-1 0 0,0 0 0 0 0,0 0 0 0 0,0 0 0 0 0,0 0 1 0 0,0 0-1 0 0,0 0 0 0 0,0 1 0 0 0,0-1 0 0 0,0 0 0 0 0,0 0 1 0 0,-1 1-1 0 0,1-1 0 0 0,0 1 0 0 0,0-1 0 0 0,0 1 1 0 0,-1-1-1 0 0,1 1 0 0 0,0-1 0 0 0,-1 1 0 0 0,1 0 0 0 0,0 0 1 0 0,-1-1-1 0 0,1 1 0 0 0,0 1 0 0 0,-1-1 1 0 0,0 1 0 0 0,1-1 0 0 0,-1 1 0 0 0,0-1 0 0 0,0 1 0 0 0,-1-1 0 0 0,1 1 0 0 0,0-1 0 0 0,0 1 0 0 0,-1-1 0 0 0,1 0 0 0 0,-1 1 0 0 0,1-1 0 0 0,-1 1 0 0 0,-1 0 0 0 0,-33 46 23 0 0,35-47-28 0 0,-91 96 106 0 0,-53 65 218 0 0,46-50-22 0 0,98-112-298 0 0,-1 1 0 0 0,1-1-1 0 0,0 0 1 0 0,-1 1 0 0 0,1-1-1 0 0,0 0 1 0 0,-1 1 0 0 0,1-1 0 0 0,0 0-1 0 0,0 1 1 0 0,-1-1 0 0 0,1 1-1 0 0,0-1 1 0 0,0 0 0 0 0,0 1 0 0 0,0-1-1 0 0,-1 1 1 0 0,1-1 0 0 0,0 1-1 0 0,0-1 1 0 0,0 1 0 0 0,0-1 0 0 0,0 1-1 0 0,0-1 1 0 0,0 1 0 0 0,0-1 0 0 0,0 0-1 0 0,1 1 1 0 0,-1-1 0 0 0,0 1-1 0 0,0-1 1 0 0,0 1 0 0 0,0-1 0 0 0,1 0-1 0 0,-1 1 1 0 0,0-1 0 0 0,0 1-1 0 0,1-1 1 0 0,-1 0 0 0 0,0 1 0 0 0,1-1-1 0 0,-1 0 1 0 0,0 1 0 0 0,1-1-1 0 0,-1 0 1 0 0,1 0 0 0 0,-1 1 0 0 0,0-1-1 0 0,1 0 1 0 0,0 0 0 0 0,5 5 8 0 0,-4-3-8 0 0,1 0 1 0 0,0-1-1 0 0,0 1 0 0 0,-1 0 1 0 0,1-1-1 0 0,0 0 1 0 0,0 1-1 0 0,0-1 0 0 0,0-1 1 0 0,0 1-1 0 0,1 0 0 0 0,-1-1 1 0 0,0 1-1 0 0,0-1 1 0 0,0 0-1 0 0,1 0 0 0 0,4-1 1 0 0,125-11 50 0 0,-41 6-1016 0 0,-71 4-3922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1:33.8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8336 0 0,'0'0'0'0'0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18.6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 5224 0 0,'55'-7'333'0'0,"-47"7"-240"0"0,1 1-1 0 0,-1 0 1 0 0,1 1-1 0 0,-1-1 1 0 0,0 2-1 0 0,10 3 1 0 0,-7-2-60 0 0,1 0 0 0 0,0-1-1 0 0,1-1 1 0 0,13 2 0 0 0,192-3 127 0 0,-43-1-99 0 0,21-8 6 0 0,-156 5-62 0 0,-24 3 5 0 0,-1 0-1 0 0,1 1 1 0 0,0 1-1 0 0,0 0 1 0 0,-1 1-1 0 0,20 7 0 0 0,85 36 211 0 0,-79-29-76 0 0,2 1-3 0 0,2-2-1 0 0,-1-2 1 0 0,2-2 0 0 0,56 9 0 0 0,-70-18-98 0 0,39 6 173 0 0,70 17 1 0 0,-108-20-58 0 0,-1-1 1 0 0,1-2 0 0 0,0-2-1 0 0,-1-1 1 0 0,37-4-1 0 0,-26 1 10 0 0,1 2 0 0 0,44 5 0 0 0,106 7 57 0 0,22 2 248 0 0,-185-9-348 0 0,69 11 239 0 0,1-4 0 0 0,191-5 0 0 0,75-41 128 0 0,-251 23-334 0 0,160 2 0 0 0,-69 6-70 0 0,241 4-138 0 0,-361 2-57 0 0,-13-4 25 0 0,-1-3-1 0 0,92-19 0 0 0,92-7-67 0 0,-248 31 149 0 0,238-14 0 0 0,-192 7-1 0 0,0-1 1 0 0,77-23-1 0 0,-89 16-5 0 0,30-3-2 0 0,-19 12 6 0 0,-1 2 0 0 0,82 6 0 0 0,47-4 32 0 0,-85-15-4 0 0,-53 16 5 0 0,0 3 0 0 0,67 9-1 0 0,10 4 46 0 0,-17-5 58 0 0,129 28-1 0 0,-221-36-236 0 0,0 0-1 0 0,1-1 1 0 0,-1 0 0 0 0,1-1 0 0 0,-1 0 0 0 0,1-1-1 0 0,-1-1 1 0 0,1 0 0 0 0,-1 0 0 0 0,0-2-1 0 0,0 1 1 0 0,0-1 0 0 0,17-9 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21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573 165 5520 0 0,'-22'0'248'0'0,"-5"0"-29"0"0,-87 3 141 0 0,45 8-264 0 0,29 4 14 0 0,-46 19-13 0 0,66-28-67 0 0,1 2 0 0 0,-29 14-1 0 0,40-18-22 0 0,1 1-1 0 0,0 0 0 0 0,0 0 0 0 0,1 1 1 0 0,-1 0-1 0 0,1 0 0 0 0,1 1 1 0 0,-1-1-1 0 0,-7 13 0 0 0,5-4 1 0 0,0 0 0 0 0,1 0-1 0 0,0 0 1 0 0,2 1 0 0 0,0 0-1 0 0,0 0 1 0 0,2 1 0 0 0,0-1-1 0 0,1 1 1 0 0,0-1 0 0 0,1 1-1 0 0,1 0 1 0 0,1 0 0 0 0,3 17-1 0 0,-2-23 25 0 0,0 0 0 0 0,1-1 0 0 0,0 1 0 0 0,1-1 0 0 0,0 0-1 0 0,1 0 1 0 0,0 0 0 0 0,1 0 0 0 0,0-1 0 0 0,0 0 0 0 0,1 0-1 0 0,0-1 1 0 0,9 9 0 0 0,4 2 76 0 0,2 0-1 0 0,0-1 0 0 0,44 27 1 0 0,-40-31-9 0 0,0-1 1 0 0,1-1 0 0 0,0-1-1 0 0,47 11 1 0 0,-62-19-69 0 0,9 3 29 0 0,0-1-1 0 0,0-1 1 0 0,39 2-1 0 0,-11-3 2 0 0,160-4 189 0 0,-150-11-162 0 0,-35 4-42 0 0,-1-1-1 0 0,0-1 1 0 0,0-1 0 0 0,-1-1-1 0 0,-1-1 1 0 0,0-1 0 0 0,28-24-1 0 0,4-11 26 0 0,54-68-1 0 0,-99 106-67 0 0,0-1 0 0 0,-1 0 0 0 0,0 0 1 0 0,-1-1-1 0 0,0 0 0 0 0,-1 0 0 0 0,-1 0 0 0 0,0-1 0 0 0,4-27 0 0 0,-5 19-3 0 0,-2 0 0 0 0,0-1-1 0 0,-1 1 1 0 0,-1-1 0 0 0,-5-32-1 0 0,4 47 1 0 0,1-1-1 0 0,-1 0 0 0 0,0 0 0 0 0,0 0 0 0 0,-1 0 0 0 0,0 1-1 0 0,-1-1 1 0 0,1 1 0 0 0,-2 0 0 0 0,1 0 0 0 0,-1 1-1 0 0,-1-1 1 0 0,-7-8 0 0 0,-8-8-2 0 0,-1 0 0 0 0,-47-38 0 0 0,55 51 4 0 0,0 1-1 0 0,0 1 0 0 0,-1 0 1 0 0,0 1-1 0 0,0 1 1 0 0,-1 0-1 0 0,0 1 0 0 0,-23-6 1 0 0,15 9 5 0 0,1 0 0 0 0,-1 2 0 0 0,0 0 0 0 0,0 2 0 0 0,0 1 0 0 0,0 1 0 0 0,1 0 0 0 0,-1 2 0 0 0,1 1 0 0 0,0 1 0 0 0,1 0 1 0 0,0 2-1 0 0,-27 14 0 0 0,-6 8 20 0 0,0 2 0 0 0,2 2 0 0 0,-82 74 1 0 0,-21 32 131 0 0,111-90-1360 0 0,39-43-4883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14776 0 0,'56'-22'1142'0'0,"22"-4"323"0"0,-77 25-1439 0 0,-1 1 0 0 0,1 0 0 0 0,-1 0 0 0 0,1 0 0 0 0,-1 0 0 0 0,1 0 0 0 0,-1 0 0 0 0,1 0 0 0 0,-1 0 0 0 0,1 1 0 0 0,-1-1 0 0 0,1 0 0 0 0,-1 0 0 0 0,1 0 0 0 0,-1 1 0 0 0,1-1 0 0 0,-1 0 0 0 0,1 0 0 0 0,-1 1 0 0 0,1-1 0 0 0,-1 0 0 0 0,0 1 0 0 0,1-1 0 0 0,-1 0 0 0 0,0 1 0 0 0,1-1 0 0 0,-1 1 0 0 0,0-1 0 0 0,1 1 0 0 0,-1-1 0 0 0,0 1 0 0 0,0-1 0 0 0,0 1 0 0 0,1-1 0 0 0,-1 1 0 0 0,0-1 0 0 0,0 1 0 0 0,0-1 0 0 0,0 1 0 0 0,0-1 0 0 0,0 1 0 0 0,0-1 0 0 0,0 1 0 0 0,0-1 0 0 0,0 1 0 0 0,0-1 0 0 0,-1 1-1 0 0,1-1 1 0 0,0 1 0 0 0,0-1 0 0 0,0 1 0 0 0,-1 0 0 0 0,-10 30 567 0 0,1-16-488 0 0,-1-2 0 0 0,0 1 0 0 0,-21 18 0 0 0,4-7-7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27.2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3 4416 0 0,'-17'0'125'0'0,"7"1"197"0"0,11 0-315 0 0,-1 0 1 0 0,0-1 0 0 0,0 1 0 0 0,0 0 0 0 0,1-1 0 0 0,-1 1 0 0 0,0 0 0 0 0,0-1-1 0 0,1 1 1 0 0,-1 0 0 0 0,1-1 0 0 0,-1 1 0 0 0,1-1 0 0 0,-1 1 0 0 0,1-1 0 0 0,-1 1-1 0 0,1-1 1 0 0,-1 1 0 0 0,1-1 0 0 0,0 1 0 0 0,-1-1 0 0 0,1 0 0 0 0,0 1 0 0 0,-1-1 0 0 0,1 0-1 0 0,0 0 1 0 0,-1 1 0 0 0,1-1 0 0 0,0 0 0 0 0,0 0 0 0 0,-1 0 0 0 0,2 0 0 0 0,33 11 36 0 0,-31-10-20 0 0,123 23 103 0 0,-76-16-90 0 0,-32-6 40 0 0,1-1 0 0 0,-1 0 0 0 0,0-1 0 0 0,1-1 0 0 0,-1-1 0 0 0,0-1 0 0 0,0-1 0 0 0,0 0 0 0 0,-1-1 0 0 0,1-1 0 0 0,-1-1 0 0 0,-1-1 0 0 0,22-12 0 0 0,-27 13 58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27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8936 0 0,'0'0'397'0'0,"9"1"-370"0"0,100 28-5 0 0,-88-21-20 0 0,-6-2 1 0 0,-1-1-1 0 0,1 0 1 0 0,0-1-1 0 0,0 0 1 0 0,0-1-1 0 0,0-1 1 0 0,1 0-1 0 0,-1-1 1 0 0,21-2-1 0 0,-31 1 1 0 0,11-1 3 0 0,-1 0 1 0 0,1-1-1 0 0,0-1 1 0 0,-1 0-1 0 0,0-1 1 0 0,29-12-1 0 0,-18 4-1162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28.1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342 0 5016 0 0,'0'0'1514'0'0,"-1"26"-316"0"0,-8-12-1089 0 0,0-1 1 0 0,-1-1-1 0 0,0 0 1 0 0,-1 0 0 0 0,0-1-1 0 0,-1 0 1 0 0,0-1-1 0 0,-1 0 1 0 0,-25 14-1 0 0,20-13 19 0 0,1 0-1 0 0,1 1 0 0 0,0 1 0 0 0,0 0 1 0 0,1 1-1 0 0,1 1 0 0 0,1 0 1 0 0,-15 22-1 0 0,20-25-85 0 0,1-4-21 0 0,1 1 0 0 0,0 0-1 0 0,1 1 1 0 0,0 0 0 0 0,0 0 0 0 0,-5 17 0 0 0,10-24-15 0 0,0 1 0 0 0,0 0 0 0 0,0-1 0 0 0,1 1 0 0 0,0 0 0 0 0,-1-1 0 0 0,1 1 0 0 0,0-1 0 0 0,1 1 0 0 0,-1-1 0 0 0,1 0 0 0 0,-1 1 0 0 0,1-1 0 0 0,0 0 0 0 0,0 0 0 0 0,1 0 0 0 0,-1 0 0 0 0,4 3 0 0 0,54 49 38 0 0,-42-41-38 0 0,88 79 130 0 0,-102-90-197 0 0,13 12 232 0 0,1-2 1 0 0,31 19 0 0 0,-45-29-231 0 0,1-1 0 0 0,-1 1 0 0 0,1-1 0 0 0,-1 0-1 0 0,1-1 1 0 0,-1 1 0 0 0,1-1 0 0 0,0 0 0 0 0,0 0-1 0 0,0 0 1 0 0,-1-1 0 0 0,1 0 0 0 0,0 0 0 0 0,0 0 0 0 0,0 0-1 0 0,0-1 1 0 0,0 0 0 0 0,0 0 0 0 0,6-2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29.0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154 0 6520 0 0,'0'0'1985'0'0,"-3"3"-1625"0"0,-14 16-250 0 0,0 0 0 0 0,1 2 0 0 0,-19 31 1 0 0,-31 39-136 0 0,156-127-264 0 0,-81 32 290 0 0,9-3 28 0 0,1 0 0 0 0,0 1 0 0 0,0 1 0 0 0,0 1 0 0 0,27-3-1 0 0,-45 7-18 0 0,-1 0 0 0 0,1 0-1 0 0,0 0 1 0 0,0 0-1 0 0,-1 0 1 0 0,1 0 0 0 0,0 0-1 0 0,-1 0 1 0 0,1 0-1 0 0,0 1 1 0 0,-1-1 0 0 0,1 0-1 0 0,0 0 1 0 0,-1 1-1 0 0,1-1 1 0 0,-1 0 0 0 0,1 1-1 0 0,-1-1 1 0 0,1 1-1 0 0,0-1 1 0 0,-1 1 0 0 0,0-1-1 0 0,1 1 1 0 0,-1-1-1 0 0,1 1 1 0 0,-1-1 0 0 0,0 1-1 0 0,1 0 1 0 0,-1-1-1 0 0,0 1 1 0 0,1-1-1 0 0,-1 1 1 0 0,0 0 0 0 0,0-1-1 0 0,0 1 1 0 0,0 0-1 0 0,0 0 1 0 0,0-1 0 0 0,0 1-1 0 0,0 0 1 0 0,0-1-1 0 0,0 1 1 0 0,0 0 0 0 0,0-1-1 0 0,0 1 1 0 0,0 0-1 0 0,-1 0 1 0 0,0 4 40 0 0,-1 0 0 0 0,0-1 1 0 0,0 1-1 0 0,0-1 0 0 0,0 1 0 0 0,-6 6 0 0 0,-11 12 99 0 0,-39 35 0 0 0,15-16-19 0 0,42-41-127 0 0,0-1-1 0 0,0 1 1 0 0,0 0-1 0 0,0-1 0 0 0,0 1 1 0 0,0 0-1 0 0,1 0 1 0 0,-1 0-1 0 0,0 0 1 0 0,0 0-1 0 0,1 0 0 0 0,-1 0 1 0 0,1 0-1 0 0,-1 0 1 0 0,1 0-1 0 0,-1 0 0 0 0,1 0 1 0 0,0 0-1 0 0,0 0 1 0 0,-1 1-1 0 0,1-1 1 0 0,0 0-1 0 0,0 0 0 0 0,0 0 1 0 0,0 0-1 0 0,0 1 1 0 0,1-1-1 0 0,-1 0 0 0 0,0 0 1 0 0,0 0-1 0 0,1 0 1 0 0,-1 0-1 0 0,1 0 1 0 0,-1 0-1 0 0,1 0 0 0 0,-1 0 1 0 0,1 0-1 0 0,0 0 1 0 0,-1 0-1 0 0,1 0 0 0 0,0 0 1 0 0,2 1-1 0 0,4 3 1 0 0,0-1 1 0 0,0 0-1 0 0,1 0 0 0 0,0-1 0 0 0,11 4 0 0 0,20 9-7 0 0,-31-10-8 0 0,0 0-1 0 0,0 0 1 0 0,-1 1-1 0 0,0-1 1 0 0,-1 2 0 0 0,1-1-1 0 0,-1 1 1 0 0,-1 0-1 0 0,1 0 1 0 0,4 11 0 0 0,-9-17 20 0 0,0 1 0 0 0,1 0 0 0 0,-1 0 1 0 0,-1-1-1 0 0,1 1 0 0 0,0 0 0 0 0,-1 0 1 0 0,1 0-1 0 0,-1 0 0 0 0,0 0 0 0 0,0-1 0 0 0,0 1 1 0 0,0 0-1 0 0,-1 0 0 0 0,1 0 0 0 0,-1 0 1 0 0,0 0-1 0 0,1-1 0 0 0,-1 1 0 0 0,-1 0 1 0 0,1-1-1 0 0,0 1 0 0 0,-1 0 0 0 0,1-1 1 0 0,-1 0-1 0 0,0 1 0 0 0,1-1 0 0 0,-1 0 0 0 0,0 0 1 0 0,-1 0-1 0 0,1 0 0 0 0,0 0 0 0 0,-1-1 1 0 0,1 1-1 0 0,-1-1 0 0 0,1 1 0 0 0,-1-1 1 0 0,1 0-1 0 0,-1 0 0 0 0,-5 1 0 0 0,-16 7-1264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29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137 0 7528 0 0,'0'0'128'0'0,"3"16"-8"0"0,-3-2-120 0 0,-3 3 248 0 0,-3 0-8 0 0,-1-2 104 0 0,-19 40 0 0 0,14-39-88 0 0,-22 37 0 0 0,22-37-80 0 0,-28 26-8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29.7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13 4216 0 0,'19'-13'1051'0'0,"-18"16"-879"0"0,0 2-145 0 0,0 0 1 0 0,0 0 0 0 0,-1 0 0 0 0,1 0-1 0 0,-1 0 1 0 0,-1 0 0 0 0,1 0 0 0 0,-2 7-1 0 0,1-2 11 0 0,0-5-23 0 0,0 1-1 0 0,0-1 1 0 0,0 0-1 0 0,0 0 1 0 0,-1 0-1 0 0,0 0 1 0 0,-4 9-1 0 0,5-19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0.0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18 4120 0 0,'10'-17'407'0'0,"-13"45"264"0"0,-1-7-725 0 0,-22 315 495 0 0,23-250-348 0 0,-6 99 355 0 0,0-18 162 0 0,5-106 150 0 0,2-71-680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0.4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5520 0 0,'0'0'48'0'0,"4"11"-48"0"0,-4 0 0 0 0,0 2 72 0 0,0 0 0 0 0,-1-4 0 0 0,-2-2 0 0 0,1 1 24 0 0,1-2 80 0 0,-3-4 96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0.7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 23 6128 0 0,'0'0'80'0'0,"33"5"2129"0"0,-25-6-2074 0 0,0-1-1 0 0,0 1 1 0 0,0-2 0 0 0,-1 1-1 0 0,1-1 1 0 0,13-8 0 0 0,-21 11-132 0 0,0 0 0 0 0,0 0 0 0 0,0 0 0 0 0,0 0 1 0 0,0 0-1 0 0,0 0 0 0 0,-1 0 0 0 0,1 0 0 0 0,0 0 1 0 0,0 0-1 0 0,0 0 0 0 0,0 0 0 0 0,0 0 0 0 0,0-1 0 0 0,0 1 1 0 0,-1 0-1 0 0,1 0 0 0 0,0 0 0 0 0,0 0 0 0 0,0 0 1 0 0,0 0-1 0 0,0 0 0 0 0,0 0 0 0 0,0 0 0 0 0,0-1 0 0 0,0 1 1 0 0,0 0-1 0 0,0 0 0 0 0,0 0 0 0 0,-1 0 0 0 0,1 0 1 0 0,0 0-1 0 0,0 0 0 0 0,0-1 0 0 0,0 1 0 0 0,0 0 0 0 0,0 0 1 0 0,0 0-1 0 0,0 0 0 0 0,0 0 0 0 0,0 0 0 0 0,0-1 1 0 0,0 1-1 0 0,1 0 0 0 0,-1 0 0 0 0,0 0 0 0 0,0 0 0 0 0,0 0 1 0 0,0 0-1 0 0,-14 2 44 0 0,13-2-35 0 0,-5 3 19 0 0,-1 1 0 0 0,1 0 0 0 0,0 0-1 0 0,0 0 1 0 0,1 1 0 0 0,-1 0 0 0 0,1 0-1 0 0,0 1 1 0 0,0-1 0 0 0,1 1-1 0 0,0 0 1 0 0,0 0 0 0 0,0 0 0 0 0,0 1-1 0 0,1-1 1 0 0,0 1 0 0 0,1 0 0 0 0,-3 10-1 0 0,5-17-29 0 0,0 1-1 0 0,0-1 1 0 0,0 1-1 0 0,0 0 1 0 0,0-1-1 0 0,0 1 0 0 0,0-1 1 0 0,1 1-1 0 0,-1-1 1 0 0,0 1-1 0 0,0 0 1 0 0,0-1-1 0 0,1 1 1 0 0,-1-1-1 0 0,0 1 0 0 0,1-1 1 0 0,-1 1-1 0 0,0-1 1 0 0,1 0-1 0 0,-1 1 1 0 0,1-1-1 0 0,-1 1 1 0 0,1-1-1 0 0,-1 0 0 0 0,1 1 1 0 0,-1-1-1 0 0,1 0 1 0 0,-1 0-1 0 0,1 1 1 0 0,-1-1-1 0 0,1 0 0 0 0,-1 0 1 0 0,1 0-1 0 0,0 0 1 0 0,-1 1-1 0 0,1-1 1 0 0,-1 0-1 0 0,1 0 1 0 0,0 0-1 0 0,-1-1 0 0 0,1 1 1 0 0,-1 0-1 0 0,1 0 1 0 0,-1 0-1 0 0,1 0 1 0 0,0 0-1 0 0,-1-1 1 0 0,1 1-1 0 0,-1 0 0 0 0,1 0 1 0 0,-1-1-1 0 0,1 1 1 0 0,0-1-1 0 0,37-16 28 0 0,-32 14-26 0 0,34-12 91 0 0,-34 16-24 0 0,-22 12-30 0 0,-7 5-18 0 0,2 1 0 0 0,0 1-1 0 0,1 1 1 0 0,-28 37 0 0 0,48-57-17 0 0,0-1-1 0 0,0 0 1 0 0,0 0 0 0 0,-1 0-1 0 0,1 0 1 0 0,0 0 0 0 0,0 1 0 0 0,0-1-1 0 0,0 0 1 0 0,0 0 0 0 0,-1 0-1 0 0,1 1 1 0 0,0-1 0 0 0,0 0-1 0 0,0 0 1 0 0,0 0 0 0 0,0 1 0 0 0,0-1-1 0 0,0 0 1 0 0,0 0 0 0 0,0 0-1 0 0,0 1 1 0 0,0-1 0 0 0,0 0-1 0 0,0 0 1 0 0,0 1 0 0 0,0-1-1 0 0,0 0 1 0 0,0 0 0 0 0,0 0 0 0 0,0 1-1 0 0,0-1 1 0 0,0 0 0 0 0,1 0-1 0 0,-1 0 1 0 0,0 1 0 0 0,0-1-1 0 0,0 0 1 0 0,0 0 0 0 0,0 0 0 0 0,1 0-1 0 0,-1 1 1 0 0,0-1 0 0 0,0 0-1 0 0,0 0 1 0 0,0 0 0 0 0,1 0-1 0 0,-1 0 1 0 0,0 0 0 0 0,0 1-1 0 0,0-1 1 0 0,1 0 0 0 0,18 1 96 0 0,16-5-34 0 0,-35 4-60 0 0,20-5 11 0 0,-1 0-1 0 0,0-1 1 0 0,0-1 0 0 0,0-1 0 0 0,-1-1-1 0 0,0 0 1 0 0,-1-2 0 0 0,29-21 0 0 0,-45 31-14 0 0,0 0-1 0 0,0 1 1 0 0,-1-1 0 0 0,1 0 0 0 0,0 0 0 0 0,-1 1 0 0 0,1-1-1 0 0,0 0 1 0 0,-1 0 0 0 0,0 0 0 0 0,1 0 0 0 0,-1 0 0 0 0,1 0 0 0 0,-1 0-1 0 0,0 0 1 0 0,0 0 0 0 0,1 0 0 0 0,-1 0 0 0 0,0 0 0 0 0,0 0-1 0 0,0-1 1 0 0,-1-2 23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1.1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1 6424 0 0,'0'0'544'0'0,"6"17"16"0"0,-4-10 344 0 0,6 25 16 0 0,-8-19-352 0 0,-2 42 0 0 0,-1-25-568 0 0,-2 3 296 0 0,3-4 16 0 0,-1-6-192 0 0,-8 47 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14568 0 0,'5'-3'216'0'0,"66"-37"504"0"0,-36 19-396 0 0,39-17 1 0 0,-38 19 203 0 0,-28 14-377 0 0,0 0 1 0 0,0 1 0 0 0,1 0 0 0 0,15-4-1 0 0,-14 3-55 0 0,-10 5-81 0 0,0 0-1 0 0,0 0 1 0 0,1-1 0 0 0,-1 1 0 0 0,0 0 0 0 0,0-1 0 0 0,0 1 0 0 0,1 0-1 0 0,-1 0 1 0 0,0-1 0 0 0,0 1 0 0 0,1 0 0 0 0,-1 0 0 0 0,0 0 0 0 0,0-1 0 0 0,1 1-1 0 0,-1 0 1 0 0,0 0 0 0 0,1 0 0 0 0,-1 0 0 0 0,0 0 0 0 0,1 0 0 0 0,-1-1-1 0 0,0 1 1 0 0,1 0 0 0 0,-1 0 0 0 0,0 0 0 0 0,1 0 0 0 0,-1 0 0 0 0,0 0 0 0 0,1 0-1 0 0,-1 1 1 0 0,0-1 0 0 0,1 0 0 0 0,-1 0 0 0 0,0 0 0 0 0,1 0 0 0 0,-1 0-1 0 0,0 0 1 0 0,1 1 0 0 0,-1-1 0 0 0,0 0 0 0 0,0 0 0 0 0,1 0 0 0 0,-1 1 0 0 0,0-1-1 0 0,0 0 1 0 0,0 0 0 0 0,1 1 0 0 0,-1-1 0 0 0,0 0 0 0 0,0 1 0 0 0,0-1-1 0 0,0 0 1 0 0,1 1 0 0 0,-1-1 0 0 0,0 0 0 0 0,0 1 0 0 0,0-1 0 0 0,0 0 0 0 0,0 1-1 0 0,0-1 1 0 0,0 1 0 0 0,-2 3 35 0 0,-1 0-1 0 0,1 0 1 0 0,-1 0-1 0 0,0 0 1 0 0,0-1-1 0 0,0 1 1 0 0,0-1 0 0 0,-8 6-1 0 0,-1 3 0 0 0,-2 2-16 0 0,-1-1 1 0 0,-30 21 0 0 0,28-23-19 0 0,2 1 1 0 0,-1 1-1 0 0,-18 20 0 0 0,23-21-7 0 0,4-5 12 0 0,0 1-1 0 0,0 1 1 0 0,-10 16-1 0 0,16-22-13 0 0,-1 0-1 0 0,1 0 0 0 0,0 0 0 0 0,0 0 0 0 0,0 0 1 0 0,0 0-1 0 0,1 0 0 0 0,-1 0 0 0 0,1 0 1 0 0,0 0-1 0 0,0 0 0 0 0,0 0 0 0 0,0 1 1 0 0,0-1-1 0 0,1 0 0 0 0,-1 0 0 0 0,1 0 0 0 0,1 3 1 0 0,1 0-4 0 0,-1-1 1 0 0,2 0-1 0 0,-1 0 1 0 0,0 0-1 0 0,1-1 1 0 0,6 7-1 0 0,-6-7 0 0 0,0 1 0 0 0,0 0 0 0 0,0-1-1 0 0,0 2 1 0 0,-1-1 0 0 0,0 0 0 0 0,2 7 0 0 0,0-2-1 0 0,1 1 1 0 0,0-1 0 0 0,0 0 0 0 0,1 0-1 0 0,0 0 1 0 0,1-1 0 0 0,0 0-1 0 0,0-1 1 0 0,1 0 0 0 0,0 0-1 0 0,0-1 1 0 0,1 0 0 0 0,0-1-1 0 0,19 10 1 0 0,6-5 25 0 0,0-1 1 0 0,1-2-1 0 0,67 6 0 0 0,-83-9-18 0 0,26 2 36 0 0,-45-7-44 0 0,0 0 0 0 0,0 0 0 0 0,1-1 1 0 0,-1 1-1 0 0,0 0 0 0 0,0 0 0 0 0,0-1 1 0 0,0 1-1 0 0,0-1 0 0 0,0 1 0 0 0,0-1 0 0 0,0 1 1 0 0,0-1-1 0 0,0 1 0 0 0,0-1 0 0 0,0 0 0 0 0,0 0 1 0 0,0 0-1 0 0,0 1 0 0 0,-1-1 0 0 0,1 0 1 0 0,0 0-1 0 0,-1 0 0 0 0,1 0 0 0 0,0 0 0 0 0,-1 0 1 0 0,0 0-1 0 0,1 0 0 0 0,-1-1 0 0 0,1 1 1 0 0,-1 0-1 0 0,0 0 0 0 0,0 0 0 0 0,0-2 0 0 0,1-31 20 0 0,-2 0 0 0 0,-9-63 0 0 0,4 45-12 0 0,1 10-1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1.4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1 6632 0 0,'0'0'633'0'0,"-1"28"-57"0"0,-5 0-281 0 0,2-3-163 0 0,-3 50 1 0 0,1 84-77 0 0,6-152-1077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1.8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92 4512 0 0,'4'-8'59'0'0,"0"-1"1"0"0,0 1 0 0 0,0 0-1 0 0,1 0 1 0 0,1 0 0 0 0,-1 1-1 0 0,1 0 1 0 0,9-9 0 0 0,-13 15-45 0 0,0-1 1 0 0,0 1 0 0 0,0-1-1 0 0,1 1 1 0 0,-1 0 0 0 0,0 0-1 0 0,1 0 1 0 0,-1 0 0 0 0,1 1-1 0 0,-1-1 1 0 0,1 1 0 0 0,-1-1-1 0 0,1 1 1 0 0,0 0 0 0 0,-1 0-1 0 0,1 0 1 0 0,-1 0 0 0 0,1 1-1 0 0,-1-1 1 0 0,1 1-1 0 0,-1-1 1 0 0,1 1 0 0 0,-1 0-1 0 0,1 0 1 0 0,-1 0 0 0 0,0 0-1 0 0,1 0 1 0 0,-1 1 0 0 0,0-1-1 0 0,0 1 1 0 0,0 0 0 0 0,0-1-1 0 0,3 5 1 0 0,-2-2-17 0 0,1 0-1 0 0,-1 0 1 0 0,-1 1-1 0 0,1 0 0 0 0,-1-1 1 0 0,1 1-1 0 0,-1 0 1 0 0,-1 0-1 0 0,1 0 1 0 0,-1 0-1 0 0,0 1 1 0 0,0-1-1 0 0,0 0 0 0 0,-1 1 1 0 0,1-1-1 0 0,-1 0 1 0 0,-1 1-1 0 0,0 5 1 0 0,-2 15 10 0 0,-1 1 0 0 0,-7 26 1 0 0,7-38-6 0 0,-23 133 74 0 0,21-117-59 0 0,-2 10 64 0 0,-5 80 1 0 0,12-112-106 0 0,1-7-12 0 0,-1 0 1 0 0,1 0-1 0 0,0 0 0 0 0,-1 0 1 0 0,1 0-1 0 0,0 0 0 0 0,0 0 0 0 0,1 0 1 0 0,-1 0-1 0 0,0 0 0 0 0,1 0 1 0 0,-1 0-1 0 0,1 0 0 0 0,0 0 1 0 0,-1-1-1 0 0,2 3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2.2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 6424 0 0,'0'0'52'0'0,"4"-2"1"0"0,3-2 39 0 0,0 0 1 0 0,0 1-1 0 0,1 0 0 0 0,0 1 0 0 0,-1 0 0 0 0,1 0 0 0 0,0 0 1 0 0,0 1-1 0 0,0 0 0 0 0,0 1 0 0 0,0 0 0 0 0,0 0 1 0 0,9 1-1 0 0,-26 14 1001 0 0,-6 0-757 0 0,-26 31 184 0 0,39-44-499 0 0,1 0 0 0 0,-1 0 0 0 0,1 0 0 0 0,0 0 0 0 0,0 1 0 0 0,0-1 0 0 0,0 0 0 0 0,0 1 0 0 0,1-1 0 0 0,-1 1 0 0 0,1-1 0 0 0,-1 1 0 0 0,1-1 0 0 0,0 1 0 0 0,0-1-1 0 0,0 1 1 0 0,0-1 0 0 0,1 1 0 0 0,-1-1 0 0 0,1 1 0 0 0,1 2 0 0 0,-2-3-13 0 0,1-1 0 0 0,0 0 0 0 0,0 0 0 0 0,0 0 0 0 0,0-1-1 0 0,0 1 1 0 0,0 0 0 0 0,0 0 0 0 0,0 0 0 0 0,0-1-1 0 0,0 1 1 0 0,1-1 0 0 0,-1 1 0 0 0,0-1 0 0 0,0 1 0 0 0,1-1-1 0 0,-1 1 1 0 0,0-1 0 0 0,1 0 0 0 0,-1 0 0 0 0,0 0 0 0 0,0 0-1 0 0,1 0 1 0 0,1 0 0 0 0,27-4-826 0 0,-29 4 342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2.6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 4216 0 0,'0'0'468'0'0,"15"-8"528"0"0,-6 10-815 0 0,-6-2-150 0 0,0 1 0 0 0,1-1 0 0 0,-1 1 0 0 0,0 0 0 0 0,0 0 0 0 0,1 1 0 0 0,-1-1 0 0 0,0 1 0 0 0,0-1 0 0 0,4 4 0 0 0,-6-1-25 0 0,0-1-1 0 0,0 1 0 0 0,-1-1 0 0 0,0 1 0 0 0,1-1 1 0 0,-1 1-1 0 0,-1-1 0 0 0,1 1 0 0 0,0-1 0 0 0,-1 1 1 0 0,0-1-1 0 0,0 1 0 0 0,-2 5 0 0 0,3-7 0 0 0,-45 159 212 0 0,45-161-214 0 0,0 1 0 0 0,0-1 0 0 0,0 0-1 0 0,0 0 1 0 0,0 1 0 0 0,0-1 0 0 0,0 0 0 0 0,0 0 0 0 0,1 0-1 0 0,-1 0 1 0 0,0 1 0 0 0,0-1 0 0 0,0 0 0 0 0,0 0 0 0 0,1 0-1 0 0,-1 0 1 0 0,0 0 0 0 0,0 1 0 0 0,0-1 0 0 0,0 0 0 0 0,1 0-1 0 0,-1 0 1 0 0,0 0 0 0 0,0 0 0 0 0,1 0 0 0 0,-1 0 0 0 0,0 0-1 0 0,0 0 1 0 0,0 0 0 0 0,1 0 0 0 0,-1 0 0 0 0,0 0 0 0 0,0 0-1 0 0,1 0 1 0 0,-1 0 0 0 0,0 0 0 0 0,0 0 0 0 0,0 0 0 0 0,1 0-1 0 0,-1 0 1 0 0,0-1 0 0 0,0 1 0 0 0,0 0 0 0 0,1 0 0 0 0,-1 0-1 0 0,0 0 1 0 0,0-1 0 0 0,8-3-55 0 0,0-1-1 0 0,-1 0 1 0 0,0-1-1 0 0,0 1 1 0 0,0-1 0 0 0,-1-1-1 0 0,0 1 1 0 0,0-1-1 0 0,0-1 1 0 0,-1 1 0 0 0,0-1-1 0 0,7-14 1 0 0,-9 14-4204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3.3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171 9 6224 0 0,'0'0'213'0'0,"0"15"343"0"0,0-11-474 0 0,6 29 271 0 0,-5-35-305 0 0,1 0 1 0 0,-1 0-1 0 0,0 0 1 0 0,1 0-1 0 0,-1 0 1 0 0,1 0-1 0 0,-1 0 1 0 0,1 1-1 0 0,0-1 0 0 0,0 1 1 0 0,0-1-1 0 0,0 1 1 0 0,0 0-1 0 0,3-2 1 0 0,32-19 300 0 0,-3 11-29 0 0,-23 12-103 0 0,-18 13-160 0 0,-25 17-5 0 0,17-17 80 0 0,0 1 0 0 0,0 1-1 0 0,-12 18 1 0 0,27-33-108 0 0,-1 0 1 0 0,1 1-1 0 0,-1-1 0 0 0,1 0 0 0 0,-1 0 1 0 0,1 1-1 0 0,0-1 0 0 0,-1 1 0 0 0,1-1 0 0 0,0 0 1 0 0,0 1-1 0 0,0-1 0 0 0,0 0 0 0 0,0 1 1 0 0,1-1-1 0 0,-1 1 0 0 0,0-1 0 0 0,0 0 1 0 0,1 1-1 0 0,-1-1 0 0 0,2 2 0 0 0,18 27-53 0 0,-7-11 4 0 0,-12-15 28 0 0,0 1 0 0 0,-1-1 0 0 0,1 0 0 0 0,-1 0 1 0 0,0 0-1 0 0,0 1 0 0 0,-1-1 0 0 0,1 0 0 0 0,-1 0 0 0 0,0 0 1 0 0,0 0-1 0 0,0 0 0 0 0,0 0 0 0 0,-1 0 0 0 0,0 0 1 0 0,0 0-1 0 0,0-1 0 0 0,0 1 0 0 0,-4 4 0 0 0,-7 11 68 0 0,-1-1 0 0 0,-19 18-1 0 0,19-21-21 0 0,5-4-6 0 0,-1 0 1 0 0,-1 0 0 0 0,0-1 0 0 0,0 0 0 0 0,-1 0 0 0 0,-20 11-1 0 0,31-21-38 0 0,0 1-1 0 0,1-1 0 0 0,-1 1 1 0 0,0-1-1 0 0,1 1 0 0 0,-1-1 1 0 0,0 0-1 0 0,1 0 0 0 0,-1 1 1 0 0,0-1-1 0 0,0 0 0 0 0,1 0 1 0 0,-1 0-1 0 0,0 0 0 0 0,0 0 1 0 0,0 0-1 0 0,1 0 1 0 0,-1 0-1 0 0,0 0 0 0 0,0 0 1 0 0,-1-1-1 0 0,1-11 64 0 0,11-13-10 0 0,7-2-7 0 0,-12 19-39 0 0,0-1-1 0 0,1 1 0 0 0,0 1 0 0 0,0-1 0 0 0,1 1 0 0 0,9-8 0 0 0,-2 2 9 0 0,1 1 0 0 0,30-19 0 0 0,-41 28-19 0 0,0 0-1 0 0,0 0 1 0 0,0 1 0 0 0,0 0 0 0 0,1 0 0 0 0,-1 0-1 0 0,0 0 1 0 0,1 1 0 0 0,0 0 0 0 0,-1 0 0 0 0,1 0 0 0 0,0 0-1 0 0,-1 1 1 0 0,1 0 0 0 0,0 0 0 0 0,0 0 0 0 0,-1 0-1 0 0,1 1 1 0 0,7 1 0 0 0,-11-1-10 0 0,0 0 1 0 0,-1 0-1 0 0,1 0 0 0 0,0 0 0 0 0,-1 0 1 0 0,1 0-1 0 0,-1 0 0 0 0,1 0 0 0 0,-1 1 1 0 0,1-1-1 0 0,-1 0 0 0 0,0 0 0 0 0,1 0 1 0 0,-1 0-1 0 0,0 1 0 0 0,0-1 0 0 0,0 0 1 0 0,0 0-1 0 0,0 0 0 0 0,0 1 1 0 0,0-1-1 0 0,-1 0 0 0 0,1 0 0 0 0,0 0 1 0 0,-1 0-1 0 0,1 1 0 0 0,-1-1 0 0 0,1 0 1 0 0,-1 0-1 0 0,1 0 0 0 0,-2 1 0 0 0,-18 32-174 0 0,19-33 177 0 0,-7 13-34 0 0,-31 59-280 0 0,37-70 309 0 0,1 1 0 0 0,0-1 0 0 0,0 0 0 0 0,0 0 0 0 0,0 1 0 0 0,0-1 0 0 0,1 1 0 0 0,0-1 0 0 0,-1 1 0 0 0,1-1 0 0 0,1 0 0 0 0,-1 1 0 0 0,0-1 0 0 0,1 1 1 0 0,-1-1-1 0 0,1 0 0 0 0,0 1 0 0 0,2 4 0 0 0,0-6 12 0 0,-1 0 1 0 0,0 1-1 0 0,1-1 1 0 0,-1-1 0 0 0,1 1-1 0 0,-1 0 1 0 0,1 0-1 0 0,0-1 1 0 0,0 0 0 0 0,0 1-1 0 0,0-1 1 0 0,0 0-1 0 0,0 0 1 0 0,0-1 0 0 0,0 1-1 0 0,5 0 1 0 0,49 2 32 0 0,-52-3-33 0 0,3 0 4 0 0,-1-1 0 0 0,0-1 0 0 0,0 1 0 0 0,0-1 0 0 0,0-1 0 0 0,0 1 0 0 0,0-1 0 0 0,0 0 0 0 0,-1-1 0 0 0,1 1 0 0 0,-1-1 0 0 0,0-1 0 0 0,-1 1 0 0 0,1-1 0 0 0,-1 0 0 0 0,1 0 0 0 0,-1-1 0 0 0,-1 1 0 0 0,1-1 0 0 0,4-8 0 0 0,4-6 37 0 0,-1-1 0 0 0,-1 1 0 0 0,-1-2 0 0 0,8-24 0 0 0,-15 36-61 0 0,-1 0-1 0 0,0 0 1 0 0,0 0 0 0 0,-2 0-1 0 0,1-1 1 0 0,-1 1-1 0 0,0 0 1 0 0,-1 0 0 0 0,-1 0-1 0 0,-2-12 1 0 0,2 9-817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4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18 5824 0 0,'0'0'41'0'0,"28"-16"256"0"0,-27 16-284 0 0,0 0-1 0 0,0-1 0 0 0,0 1 0 0 0,0 0 0 0 0,0 0 1 0 0,0 0-1 0 0,0 0 0 0 0,0 0 0 0 0,1 0 0 0 0,-1 0 1 0 0,0 0-1 0 0,0 0 0 0 0,0 0 0 0 0,0 0 0 0 0,0 1 1 0 0,0-1-1 0 0,0 0 0 0 0,0 1 0 0 0,0-1 0 0 0,0 1 1 0 0,-1-1-1 0 0,1 1 0 0 0,0 0 0 0 0,0-1 0 0 0,0 1 1 0 0,-1 0-1 0 0,1 0 0 0 0,0-1 0 0 0,0 1 0 0 0,-1 0 1 0 0,1 0-1 0 0,-1 0 0 0 0,1 0 0 0 0,-1 0 0 0 0,1 0 1 0 0,-1 0-1 0 0,0 0 0 0 0,1 0 0 0 0,-1 0 0 0 0,0 0 1 0 0,0 0-1 0 0,0 2 0 0 0,0 2 17 0 0,-1 1-1 0 0,-1-1 1 0 0,1 0 0 0 0,-1 1 0 0 0,0-1-1 0 0,-3 7 1 0 0,2-6-24 0 0,-31 57 228 0 0,27-54-163 0 0,2-1 1 0 0,-1 1-1 0 0,1 0 1 0 0,1 0-1 0 0,0 0 1 0 0,0 1-1 0 0,1-1 1 0 0,0 1-1 0 0,0 0 1 0 0,1 0-1 0 0,-1 15 1 0 0,4-23-33 0 0,0 0 1 0 0,0 0-1 0 0,0 0 1 0 0,0 0-1 0 0,0 0 1 0 0,0 0-1 0 0,1 0 1 0 0,-1-1-1 0 0,1 1 1 0 0,-1 0-1 0 0,1-1 1 0 0,0 1-1 0 0,-1-1 1 0 0,1 1-1 0 0,0-1 1 0 0,0 0-1 0 0,0 0 1 0 0,0 0-1 0 0,0 0 1 0 0,1 0 0 0 0,-1 0-1 0 0,3 0 1 0 0,27 16 185 0 0,-29-14-211 0 0,0 1-1 0 0,0-1 1 0 0,0 1-1 0 0,-1-1 0 0 0,1 1 1 0 0,-1 0-1 0 0,0 0 0 0 0,0 0 1 0 0,0 0-1 0 0,0 0 1 0 0,-1 1-1 0 0,0-1 0 0 0,0 1 1 0 0,0-1-1 0 0,0 1 0 0 0,-1-1 1 0 0,1 7-1 0 0,-2 7-2 0 0,-1-1 0 0 0,0 1 0 0 0,-7 22-1 0 0,-1 10 61 0 0,10-49-32 0 0,16-20 127 0 0,-8 6-144 0 0,28-60 103 0 0,23-62-1264 0 0,-55 127-5026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8.9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 83 5120 0 0,'-7'-1'255'0'0,"3"0"-85"0"0,-6 3 200 0 0,5 1-237 0 0,4-2-85 0 0,-16 15 1466 0 0,18-12-1419 0 0,11-7-72 0 0,10-6-50 0 0,1 1 1 0 0,44-9-1 0 0,-43 12 17 0 0,-1-1 0 0 0,42-17-1 0 0,-60 20-45 0 0,-1 0 0 0 0,0 0 0 0 0,1 0-1 0 0,-1-1 1 0 0,0 1 0 0 0,0-1 0 0 0,3-6 0 0 0,-4 7-404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39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 1 5416 0 0,'0'0'83'0'0,"12"40"1139"0"0,3 53-802 0 0,-4-1-1 0 0,-4 1 1 0 0,-6 110 0 0 0,-1-190-394 0 0,0 1 0 0 0,-1-1 1 0 0,0 1-1 0 0,-1-1 0 0 0,-1 0 0 0 0,-4 15 1 0 0,7-28-24 0 0,0 0 1 0 0,0 0-1 0 0,0 0 1 0 0,0 1-1 0 0,0-1 1 0 0,0 0-1 0 0,0 0 1 0 0,0 0-1 0 0,0 1 1 0 0,0-1 0 0 0,-1 0-1 0 0,1 0 1 0 0,0 0-1 0 0,0 1 1 0 0,0-1-1 0 0,0 0 1 0 0,0 0-1 0 0,-1 0 1 0 0,1 0-1 0 0,0 0 1 0 0,0 1-1 0 0,0-1 1 0 0,0 0-1 0 0,-1 0 1 0 0,1 0-1 0 0,0 0 1 0 0,0 0 0 0 0,0 0-1 0 0,-1 0 1 0 0,1 0-1 0 0,0 0 1 0 0,0 0-1 0 0,-1 0 1 0 0,1 0-1 0 0,0 0 1 0 0,0 0-1 0 0,0 0 1 0 0,-1 0-1 0 0,1 0 1 0 0,0 0-1 0 0,0 0 1 0 0,0 0-1 0 0,-1 0 1 0 0,1 0-1 0 0,0 0 1 0 0,0 0 0 0 0,0-1-1 0 0,-1 1 1 0 0,1 0-1 0 0,0 0 1 0 0,0 0-1 0 0,0 0 1 0 0,0 0-1 0 0,0-1 1 0 0,-1 1-1 0 0,1 0 1 0 0,0 0-1 0 0,0 0 1 0 0,0 0-1 0 0,0-1 1 0 0,0 1-1 0 0,-5-4 46 0 0,-4-2 40 0 0,0-1-1 0 0,0 1 0 0 0,0-2 1 0 0,1 0-1 0 0,0 0 0 0 0,1 0 1 0 0,0-1-1 0 0,0 0 0 0 0,1 0 1 0 0,0-1-1 0 0,1 1 0 0 0,-9-21 1 0 0,9 17-43 0 0,-6-13 84 0 0,1 0 0 0 0,-11-48 0 0 0,20 72-42 0 0,64 5 65 0 0,-41-2-557 0 0,0 0 0 0 0,26-3 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0.1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 1 8640 0 0,'0'0'38'0'0,"37"9"44"0"0,-35-6-94 0 0,-1 1 1 0 0,1 0 0 0 0,0 0 0 0 0,-1 0-1 0 0,0 0 1 0 0,0 0 0 0 0,0 0 0 0 0,-1 0-1 0 0,1 1 1 0 0,-1-1 0 0 0,0 0 0 0 0,0 0-1 0 0,0 0 1 0 0,-1 0 0 0 0,0 1-1 0 0,-1 4 1 0 0,-25 77-58 0 0,15-52 39 0 0,-3 8 5 0 0,-7 28 62 0 0,22-67-24 0 0,0 0 1 0 0,0 0-1 0 0,0 0 0 0 0,1 0 0 0 0,-1-1 1 0 0,1 1-1 0 0,0 0 0 0 0,0 0 0 0 0,0 0 1 0 0,0-1-1 0 0,0 1 0 0 0,1 0 0 0 0,-1-1 1 0 0,1 1-1 0 0,2 2 0 0 0,12 26 126 0 0,6 94 1186 0 0,-22-124-1196 0 0,1-9 83 0 0,3-29-51 0 0,-2 18-106 0 0,1-1 0 0 0,8-29 0 0 0,1 14-458 0 0,1 1 1 0 0,20-37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0.9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210 1 9240 0 0,'0'0'286'0'0,"-16"19"186"0"0,-5 12 112 0 0,-1-1 0 0 0,-42 44 0 0 0,-16 21 132 0 0,73-87-155 0 0,19-30-409 0 0,-4 11-119 0 0,-1 0 0 0 0,1 0 1 0 0,15-15-1 0 0,-11 18-21 0 0,0 0 0 0 0,0 1 0 0 0,1 0-1 0 0,-1 1 1 0 0,2 0 0 0 0,-1 1 0 0 0,0 1 0 0 0,27-6 0 0 0,41-14-7 0 0,-173 72 35 0 0,22-9-11 0 0,65-36-25 0 0,1 0 0 0 0,-1 0 1 0 0,1 0-1 0 0,0 1 1 0 0,0-1-1 0 0,0 1 0 0 0,0 0 1 0 0,1 1-1 0 0,0-1 0 0 0,-1 0 1 0 0,2 1-1 0 0,-1 0 1 0 0,0 0-1 0 0,-2 7 0 0 0,5-8-1 0 0,1 0 2 0 0,2-3-3 0 0,0-4-2 0 0,2 1 0 0 0,-1 2 0 0 0,-3 1 0 0 0,0-1 0 0 0,-1 1 0 0 0,1 0 0 0 0,0 0 0 0 0,-1 0 0 0 0,1-1 0 0 0,0 1 0 0 0,-1 0 0 0 0,1 0 0 0 0,-1 0 0 0 0,0 0 0 0 0,1 0 0 0 0,-1 0 0 0 0,0 0 0 0 0,1 0 0 0 0,-1 0 0 0 0,0 0 0 0 0,0 0 0 0 0,0 0 0 0 0,0 1 0 0 0,0-1 0 0 0,0 0 0 0 0,0 0 0 0 0,0 0 0 0 0,0 0 0 0 0,-1 1 0 0 0,1 0 0 0 0,-9 117 0 0 0,9-103 0 0 0,1 0 0 0 0,0 0 0 0 0,1 0 0 0 0,0 0 0 0 0,2-1 0 0 0,0 1 0 0 0,0-1 0 0 0,2 0 0 0 0,0 0 0 0 0,12 22 0 0 0,-16-33-2 0 0,1 0 0 0 0,-1-1 0 0 0,1 1 0 0 0,0-1 0 0 0,0 1 1 0 0,0-1-1 0 0,0 0 0 0 0,1 0 0 0 0,-1 0 0 0 0,1-1 1 0 0,0 1-1 0 0,0-1 0 0 0,0 0 0 0 0,0 0 0 0 0,0 0 0 0 0,0 0 1 0 0,1-1-1 0 0,-1 0 0 0 0,0 0 0 0 0,1 0 0 0 0,-1 0 1 0 0,1-1-1 0 0,-1 0 0 0 0,1 0 0 0 0,-1 0 0 0 0,1 0 0 0 0,-1-1 1 0 0,1 1-1 0 0,-1-1 0 0 0,1 0 0 0 0,-1-1 0 0 0,0 1 1 0 0,0-1-1 0 0,0 0 0 0 0,0 0 0 0 0,0 0 0 0 0,0 0 0 0 0,0-1 1 0 0,0 0-1 0 0,-1 0 0 0 0,0 0 0 0 0,1 0 0 0 0,-1 0 1 0 0,0 0-1 0 0,-1-1 0 0 0,1 0 0 0 0,0 1 0 0 0,-1-1 0 0 0,0 0 1 0 0,0 0-1 0 0,0-1 0 0 0,-1 1 0 0 0,1 0 0 0 0,0-6 1 0 0,3-55-1730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14776 0 0,'0'0'1550'0'0,"2"4"-1426"0"0,0-1-57 0 0,-1 1 0 0 0,0-1 0 0 0,0 0-1 0 0,0 1 1 0 0,0 0 0 0 0,-1-1 0 0 0,1 1-1 0 0,-1-1 1 0 0,0 1 0 0 0,0 0 0 0 0,0-1 0 0 0,0 1-1 0 0,-1-1 1 0 0,-1 7 0 0 0,-22 56 505 0 0,19-55-473 0 0,0 0-1 0 0,1 0 1 0 0,0 1-1 0 0,1 0 1 0 0,-3 13-1 0 0,6-20-38 0 0,1-1 0 0 0,-1 0 0 0 0,1 0 1 0 0,0 0-1 0 0,0 0 0 0 0,0 0 0 0 0,0 0 0 0 0,0-1 0 0 0,1 1 0 0 0,0 0 0 0 0,0-1 0 0 0,0 1 0 0 0,0-1 0 0 0,1 1 0 0 0,-1-1 0 0 0,5 4 0 0 0,8 9-44 0 0,1-1 1 0 0,19 13-1 0 0,16 16 52 0 0,-43-36-59 0 0,-1 1 1 0 0,1 0 0 0 0,-1 1 0 0 0,-1 0-1 0 0,0 0 1 0 0,0 0 0 0 0,-1 1 0 0 0,0 0-1 0 0,-1 0 1 0 0,0 0 0 0 0,-1 0 0 0 0,2 13-1 0 0,-5-23-7 0 0,0 1-1 0 0,-1-1 1 0 0,1 1-1 0 0,0 0 0 0 0,-1-1 1 0 0,1 0-1 0 0,-1 1 1 0 0,0-1-1 0 0,1 1 0 0 0,-1-1 1 0 0,0 0-1 0 0,0 1 1 0 0,0-1-1 0 0,0 0 1 0 0,0 0-1 0 0,0 0 0 0 0,0 0 1 0 0,0 0-1 0 0,-1 0 1 0 0,1 0-1 0 0,0 0 0 0 0,-1 0 1 0 0,1 0-1 0 0,0-1 1 0 0,-1 1-1 0 0,-1 0 0 0 0,-45 10 12 0 0,38-9-14 0 0,-34 3 12 0 0,-1-2-1 0 0,-85-5 1 0 0,34 0 2 0 0,63 2-12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1.2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186 1 9144 0 0,'0'0'232'0'0,"-13"14"-232"0"0,-1 5 240 0 0,-1 3 8 0 0,-4 0-248 0 0,0 0 440 0 0,1-6 0 0 0,-1-3-120 0 0,-50 21 16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3.1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 5624 0 0,'0'0'464'0'0,"22"-9"-72"0"0,-16 9-160 0 0,13 2 8 0 0,-13 1-240 0 0,-1 1 72 0 0,-2 1 0 0 0,-3 2-72 0 0,2 4 0 0 0,-4 4 16 0 0,0-2 16 0 0,-2 1-8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3.4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89 8800 0 0,'-2'5'-2'0'0,"-4"4"-12"0"0,2 2-17 0 0,7-7 6 0 0,10-7 11 0 0,-1-3-86 0 0,0 0 0 0 0,-1 0 0 0 0,0-1 0 0 0,0 0 0 0 0,0-1 0 0 0,-1 0 0 0 0,0-1 0 0 0,-1 0 0 0 0,0-1 0 0 0,0 0 0 0 0,12-19 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3.8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140 0 9144 0 0,'-16'29'64'0'0,"2"-2"362"0"0,-1-1 1 0 0,-1 0 0 0 0,-1-2-1 0 0,-2 0 1 0 0,-22 23 0 0 0,40-46 1 0 0,1-1-271 0 0,4-1-128 0 0,-1 0 0 0 0,0 0 0 0 0,1-1 0 0 0,-1 1-1 0 0,0-1 1 0 0,0 0 0 0 0,0 0 0 0 0,0 0 0 0 0,-1 0 0 0 0,6-5 0 0 0,2-1 22 0 0,17-9-13 0 0,0-1 53 0 0,1 1 0 0 0,39-17 0 0 0,-67 33-88 0 0,1 1 0 0 0,0-1 0 0 0,-1 1 1 0 0,1-1-1 0 0,0 1 0 0 0,-1-1 0 0 0,1 1 0 0 0,0 0 1 0 0,0 0-1 0 0,-1-1 0 0 0,1 1 0 0 0,0 0 0 0 0,0 0 0 0 0,0 0 1 0 0,0 0-1 0 0,-1 0 0 0 0,1 0 0 0 0,0 0 0 0 0,0 0 1 0 0,0 0-1 0 0,-1 0 0 0 0,1 0 0 0 0,0 1 0 0 0,0-1 1 0 0,0 0-1 0 0,-1 0 0 0 0,1 1 0 0 0,0-1 0 0 0,0 1 0 0 0,-1-1 1 0 0,1 1-1 0 0,0-1 0 0 0,-1 1 0 0 0,1-1 0 0 0,-1 1 1 0 0,1-1-1 0 0,-1 1 0 0 0,1 0 0 0 0,-1-1 0 0 0,1 1 0 0 0,-1 0 1 0 0,1 0-1 0 0,-1-1 0 0 0,0 1 0 0 0,0 0 0 0 0,1 0 1 0 0,-1-1-1 0 0,0 1 0 0 0,0 0 0 0 0,0 0 0 0 0,0 0 0 0 0,0 0 1 0 0,0-1-1 0 0,0 1 0 0 0,0 0 0 0 0,0 0 0 0 0,0 0 1 0 0,0-1-1 0 0,-1 2 0 0 0,0 5 17 0 0,0 0-1 0 0,-1-1 1 0 0,0 1 0 0 0,0 0 0 0 0,0-1-1 0 0,-6 10 1 0 0,-10 15-330 0 0,0-2 1 0 0,-2 0-1 0 0,-1-2 0 0 0,-49 51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4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38 6016 0 0,'15'-8'97'0'0,"-5"2"38"0"0,7-1 136 0 0,-11 4-162 0 0,1 0 0 0 0,0 1 0 0 0,0 0 0 0 0,0 0 0 0 0,0 1 1 0 0,0-1-1 0 0,0 2 0 0 0,8-1 0 0 0,-13 1-108 0 0,-1 0 1 0 0,0 0-1 0 0,0 0 0 0 0,0 1 0 0 0,0-1 1 0 0,0 0-1 0 0,0 1 0 0 0,0-1 0 0 0,1 1 1 0 0,-1-1-1 0 0,0 1 0 0 0,-1 0 0 0 0,1-1 1 0 0,0 1-1 0 0,0 0 0 0 0,0 0 0 0 0,0-1 1 0 0,0 1-1 0 0,-1 0 0 0 0,1 0 0 0 0,0 0 1 0 0,-1 0-1 0 0,1 0 0 0 0,-1 0 0 0 0,1 0 1 0 0,-1 0-1 0 0,1 0 0 0 0,-1 0 0 0 0,0 0 1 0 0,0 1-1 0 0,1-1 0 0 0,-1 0 0 0 0,0 0 1 0 0,0 0-1 0 0,0 0 0 0 0,0 1 0 0 0,0-1 1 0 0,-1 0-1 0 0,1 0 0 0 0,0 0 0 0 0,0 0 1 0 0,-1 0-1 0 0,0 2 0 0 0,-1 3-76 0 0,0 1 0 0 0,0-1-1 0 0,-1 0 1 0 0,0 0 0 0 0,0-1 0 0 0,-1 1 0 0 0,-4 6-1 0 0,-7 5-359 0 0,0-1-1 0 0,-26 21 1 0 0</inkml:trace>
  <inkml:trace contextRef="#ctx0" brushRef="#br0" timeOffset="1">41 128 3112 0 0,'27'-13'74'0'0,"0"1"0"0"0,1 1 0 0 0,30-8 1 0 0,-50 17-47 0 0,0 0 1 0 0,1 0-1 0 0,-1 1 1 0 0,0 0-1 0 0,1 0 1 0 0,-1 1-1 0 0,1 0 1 0 0,-1 1-1 0 0,1 0 1 0 0,-1 0 0 0 0,0 1-1 0 0,1 0 1 0 0,-1 0-1 0 0,0 1 1 0 0,12 5-1 0 0,-18-6 3 0 0,1 1 0 0 0,-1-1-1 0 0,1 0 1 0 0,-1 1 0 0 0,0 0-1 0 0,0-1 1 0 0,0 1 0 0 0,-1 0-1 0 0,1 0 1 0 0,0 0 0 0 0,-1 0-1 0 0,0 0 1 0 0,2 7 0 0 0,-2-7 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8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 0 3616 0 0,'0'0'1836'0'0,"-1"2"-854"0"0,-1 5-83 0 0,2-5-853 0 0,0-1 0 0 0,0 0 1 0 0,1-1-1 0 0,-1 1 0 0 0,0 0 0 0 0,1 0 0 0 0,-1 0 1 0 0,0 0-1 0 0,1 0 0 0 0,-1 0 0 0 0,1 0 0 0 0,-1 0 0 0 0,1 0 1 0 0,0-1-1 0 0,-1 1 0 0 0,1 0 0 0 0,0-1 0 0 0,0 1 1 0 0,-1 0-1 0 0,1-1 0 0 0,0 1 0 0 0,0-1 0 0 0,0 1 0 0 0,0-1 1 0 0,0 1-1 0 0,2 0 0 0 0,19 8-86 0 0,-22-9 52 0 0,7 3-15 0 0,0-1 0 0 0,1 0 0 0 0,-1-1 0 0 0,1 0 0 0 0,0 0-1 0 0,13 0 1 0 0,-19-1-39 0 0,-26 16-213 0 0,-3 0 137 0 0,1 0 0 0 0,1 2 0 0 0,-42 39 0 0 0,67-57 116 0 0,-1 0 0 0 0,1 0 1 0 0,-1 0-1 0 0,1 1 0 0 0,-1-1 0 0 0,1 0 0 0 0,0 0 1 0 0,-1 1-1 0 0,1-1 0 0 0,0 0 0 0 0,-1 1 0 0 0,1-1 1 0 0,0 1-1 0 0,-1-1 0 0 0,1 0 0 0 0,0 1 0 0 0,0-1 1 0 0,-1 1-1 0 0,1-1 0 0 0,0 1 0 0 0,0-1 0 0 0,0 0 1 0 0,0 1-1 0 0,0-1 0 0 0,0 1 0 0 0,0-1 0 0 0,-1 1 1 0 0,1-1-1 0 0,0 1 0 0 0,1-1 0 0 0,-1 1 0 0 0,0-1 1 0 0,0 1-1 0 0,0-1 0 0 0,0 1 0 0 0,0-1 0 0 0,0 1 1 0 0,1-1-1 0 0,-1 0 0 0 0,0 1 0 0 0,0-1 0 0 0,1 1 1 0 0,-1-1-1 0 0,0 0 0 0 0,1 1 0 0 0,-1-1 0 0 0,0 0 0 0 0,1 1 1 0 0,-1-1-1 0 0,0 0 0 0 0,1 1 0 0 0,-1-1 0 0 0,1 0 1 0 0,-1 0-1 0 0,0 1 0 0 0,1-1 0 0 0,-1 0 0 0 0,1 0 1 0 0,-1 0-1 0 0,1 0 0 0 0,-1 0 0 0 0,1 0 0 0 0,2 1-7 0 0,-1-1 0 0 0,0 0-1 0 0,1 0 1 0 0,-1 0-1 0 0,0 0 1 0 0,0-1-1 0 0,1 1 1 0 0,-1 0 0 0 0,0-1-1 0 0,4-1 1 0 0,1-2 13 0 0,-2-1 1 0 0,1 1-1 0 0,0-1 0 0 0,-1 0 1 0 0,0-1-1 0 0,0 1 1 0 0,4-7-1 0 0,10-11 10 0 0,-17 23-2 0 0,1-1 0 0 0,-1 1 1 0 0,0 0-1 0 0,1 0 0 0 0,-1 0 0 0 0,0 1 0 0 0,1-1 0 0 0,-1 1 0 0 0,0-1 1 0 0,0 1-1 0 0,1 0 0 0 0,-1-1 0 0 0,4 3 0 0 0,6 1 57 0 0,-3-3-6 0 0,-1-1 1 0 0,1 0-1 0 0,0-1 0 0 0,-1 0 1 0 0,1 0-1 0 0,-1-1 0 0 0,15-5 1 0 0,-12 4-23 0 0,0 0 0 0 0,0 0 0 0 0,0 1 0 0 0,18-1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8.5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0 5624 0 0,'0'0'137'0'0,"35"12"895"0"0,-33-9-928 0 0,0-1-1 0 0,-1 1 1 0 0,1 0-1 0 0,-1 0 1 0 0,0-1-1 0 0,1 1 1 0 0,-1 0-1 0 0,0 0 0 0 0,-1 0 1 0 0,1 0-1 0 0,0 0 1 0 0,-1 0-1 0 0,0 0 1 0 0,0 6-1 0 0,-4 44 408 0 0,3-42-409 0 0,-2 9 67 0 0,0-1-1 0 0,-2 1 1 0 0,0-1-1 0 0,-1 0 1 0 0,-17 36-1 0 0,-54 78 268 0 0,43-80-383 0 0,-5-3-1035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9.2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0 9848 0 0,'23'3'537'0'0,"-22"0"-446"0"0,1 0 0 0 0,0 1 0 0 0,-1-1 0 0 0,0 0 0 0 0,0 1 0 0 0,0-1 0 0 0,0 1-1 0 0,-1-1 1 0 0,1 1 0 0 0,-1-1 0 0 0,0 1 0 0 0,0 0 0 0 0,0-1 0 0 0,0 1 0 0 0,-1-1 0 0 0,1 1 0 0 0,-1-1 0 0 0,0 1 0 0 0,0-1 0 0 0,0 1 0 0 0,-1-1-1 0 0,1 0 1 0 0,-1 0 0 0 0,0 0 0 0 0,0 0 0 0 0,0 0 0 0 0,0 0 0 0 0,0 0 0 0 0,-3 2 0 0 0,-14 8 14 0 0,11-8-71 0 0,0 0 0 0 0,0 1 0 0 0,1 0 0 0 0,-1 0 0 0 0,1 1 0 0 0,-10 11 0 0 0,16-16-30 0 0,0 1-1 0 0,0-1 0 0 0,0 0 1 0 0,0 0-1 0 0,0 1 1 0 0,0-1-1 0 0,1 0 1 0 0,-1 1-1 0 0,1-1 0 0 0,0 0 1 0 0,-1 1-1 0 0,1-1 1 0 0,0 1-1 0 0,0-1 0 0 0,1 1 1 0 0,-1-1-1 0 0,1 0 1 0 0,-1 1-1 0 0,1-1 1 0 0,-1 0-1 0 0,1 1 0 0 0,0-1 1 0 0,0 0-1 0 0,0 0 1 0 0,1 0-1 0 0,-1 0 0 0 0,0 0 1 0 0,1 0-1 0 0,-1 0 1 0 0,1 0-1 0 0,0 0 1 0 0,3 1-1 0 0,33 34 45 0 0,-26-27-28 0 0,0 1-1 0 0,-1 1 0 0 0,0-1 1 0 0,-1 2-1 0 0,17 25 0 0 0,-25-34-16 0 0,0 0-1 0 0,0 0 0 0 0,-1 0 0 0 0,0 0 0 0 0,1 0 1 0 0,-2 1-1 0 0,1-1 0 0 0,0 0 0 0 0,-1 1 0 0 0,0-1 1 0 0,0 0-1 0 0,0 1 0 0 0,-1-1 0 0 0,1 0 0 0 0,-1 1 1 0 0,0-1-1 0 0,0 0 0 0 0,-1 0 0 0 0,1 1 0 0 0,-1-1 1 0 0,0 0-1 0 0,0-1 0 0 0,0 1 0 0 0,0 0 1 0 0,-1-1-1 0 0,-5 7 0 0 0,4-5 0 0 0,-1 0 0 0 0,0 0-1 0 0,1 0 1 0 0,-2-1 0 0 0,1 0 0 0 0,0 0 0 0 0,-1 0 0 0 0,0 0 0 0 0,0-1-1 0 0,0 0 1 0 0,0-1 0 0 0,0 1 0 0 0,-1-1 0 0 0,1 0 0 0 0,-12 1 0 0 0,14-2-2 0 0,0-1 0 0 0,0 0 1 0 0,0 0-1 0 0,0-1 0 0 0,0 1 0 0 0,0-1 1 0 0,1 0-1 0 0,-1 0 0 0 0,0 0 1 0 0,0-1-1 0 0,0 1 0 0 0,1-1 1 0 0,-1 0-1 0 0,1 0 0 0 0,-1 0 1 0 0,1 0-1 0 0,0-1 0 0 0,0 1 0 0 0,0-1 1 0 0,0 0-1 0 0,0 0 0 0 0,1 0 1 0 0,-1 0-1 0 0,1 0 0 0 0,0-1 1 0 0,0 1-1 0 0,0-1 0 0 0,-1-4 1 0 0,2 6-1 0 0,0 0 0 0 0,0 0 0 0 0,0 0 0 0 0,1 0 0 0 0,-1 0 0 0 0,1-1 0 0 0,-1 1 0 0 0,1 0 0 0 0,0 0 0 0 0,0 0 0 0 0,0 0 0 0 0,0 0 0 0 0,0-1 0 0 0,0 1 0 0 0,1 0 0 0 0,-1 0 0 0 0,1 0 0 0 0,-1 0 0 0 0,1 0 0 0 0,0 0 0 0 0,0 0 0 0 0,0 0 0 0 0,0 0 0 0 0,0 1 0 0 0,0-1 0 0 0,1 0 0 0 0,-1 0 0 0 0,1 1 0 0 0,-1-1 0 0 0,1 1 0 0 0,-1 0 0 0 0,1-1 0 0 0,0 1 0 0 0,0 0 0 0 0,0 0 0 0 0,0 0 0 0 0,-1 0 0 0 0,4-1 0 0 0,8-3 0 0 0,1 0 0 0 0,0 0 0 0 0,0 2 0 0 0,20-4 0 0 0,-16 3 0 0 0,208-63 0 0 0,-184 55 0 0 0,1-1 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5:49.6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9744 0 0,'0'0'0'0'0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09.3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0 137 7632 0 0,'8'1'0'0'0,"20"3"5"0"0,0 0 0 0 0,1-2 1 0 0,41-2-1 0 0,-6-1 4 0 0,-31 0 3 0 0,193-9 64 0 0,-77 1 620 0 0,-52 5-384 0 0,230-10 27 0 0,75 24 35 0 0,-84 4-55 0 0,-48-6-207 0 0,-67 0-8 0 0,93 4-10 0 0,-81-6-17 0 0,91 0-1 0 0,-81-4-9 0 0,92-3-2 0 0,-86-4 6 0 0,335-22 19 0 0,434-43 419 0 0,-122 7-147 0 0,-605 54-675 0 0,0 13 0 0 0,347 48 0 0 0,-597-49-7173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18991 0 0,'0'0'0'0'0,"33"-9"192"0"0,-15 4-8 0 0,-2-3 8 0 0,0 0 0 0 0,1 2-96 0 0,-1-2 0 0 0,1 4 0 0 0,-1-1 8 0 0,1-1 152 0 0,-1-2 16 0 0,2 3 0 0 0,4 0-8 0 0,-1 4-152 0 0,-2-2 0 0 0,-1-1 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11.8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1466 1 7328 0 0,'-64'9'-14'0'0,"-124"21"112"0"0,67-2-60 0 0,16 2 99 0 0,-141 45 184 0 0,217-64-276 0 0,1 1 1 0 0,0 2 0 0 0,1 0-1 0 0,-33 25 1 0 0,10-1 90 0 0,-65 65 1 0 0,105-93-126 0 0,-22 19 10 0 0,2 2-1 0 0,2 1 1 0 0,-46 66-1 0 0,64-83-6 0 0,2 1 0 0 0,0 0 0 0 0,0 0-1 0 0,2 1 1 0 0,0 0 0 0 0,1 0 0 0 0,1 0-1 0 0,0 1 1 0 0,1-1 0 0 0,1 1-1 0 0,1 0 1 0 0,1 0 0 0 0,0-1 0 0 0,1 1-1 0 0,1 0 1 0 0,0 0 0 0 0,2-1 0 0 0,0 1-1 0 0,1-1 1 0 0,1 0 0 0 0,0-1-1 0 0,1 1 1 0 0,1-1 0 0 0,1-1 0 0 0,0 1-1 0 0,19 23 1 0 0,113 136 38 0 0,-120-149-45 0 0,0-1-1 0 0,2 0 0 0 0,1-2 1 0 0,1-1-1 0 0,0-1 1 0 0,56 35-1 0 0,-68-49-4 0 0,0 0 1 0 0,1-1-1 0 0,-1 0 0 0 0,1-1 0 0 0,0-1 0 0 0,0 0 0 0 0,1-1 0 0 0,-1 0 0 0 0,1-2 0 0 0,0 1 0 0 0,-1-2 0 0 0,1 0 0 0 0,0-1 0 0 0,0 0 1 0 0,-1-1-1 0 0,1 0 0 0 0,27-10 0 0 0,-24 4-13 0 0,0-1 0 0 0,-1-1 0 0 0,0 0 0 0 0,-1-1 0 0 0,0-1 0 0 0,-1 0 1 0 0,-1-1-1 0 0,0-1 0 0 0,21-26 0 0 0,8-15-59 0 0,41-68-1 0 0,-70 101 65 0 0,18-31-16 0 0,-2-2 1 0 0,-3 0-1 0 0,-2-2 1 0 0,-3-1-1 0 0,15-62 1 0 0,-36 118 20 0 0,9-30-13 0 0,-1 1 0 0 0,7-58-1 0 0,-10 47 4 0 0,-2 21 0 0 0,0-1 1 0 0,-2 1 0 0 0,-1-1-1 0 0,-2-36 1 0 0,0 28 3 0 0,0-11-11 0 0,-2 0-1 0 0,-13-63 1 0 0,14 93 3 0 0,-1 0 1 0 0,-1 0-1 0 0,0 0 1 0 0,0 0-1 0 0,-1 1 1 0 0,0-1-1 0 0,-1 1 1 0 0,0 0-1 0 0,-1 1 1 0 0,0 0-1 0 0,0 0 1 0 0,-17-15-1 0 0,17 19 9 0 0,0 1-1 0 0,0 0 1 0 0,-1 0-1 0 0,1 1 1 0 0,-1 0-1 0 0,0 0 1 0 0,0 0-1 0 0,0 1 1 0 0,0 1-1 0 0,0-1 1 0 0,0 1-1 0 0,-1 1 1 0 0,1-1-1 0 0,0 1 1 0 0,0 1-1 0 0,-1 0 1 0 0,1 0-1 0 0,0 0 1 0 0,0 1-1 0 0,0 1 1 0 0,-11 3-1 0 0,-14 6 0 0 0,1 2 0 0 0,0 1 0 0 0,-47 31 0 0 0,19-10 5 0 0,-19 11 20 0 0,-91 73 1 0 0,67-36 30 0 0,86-70-28 0 0,1 1 0 0 0,-18 20 0 0 0,29-29-16 0 0,-15 16 10 0 0,0 2 0 0 0,2 1 1 0 0,0 0-1 0 0,-27 54 0 0 0,38-64 3 0 0,-13 27 15 0 0,1 0 0 0 0,-14 54-1 0 0,28-77-13 0 0,1 0 0 0 0,1 0 0 0 0,0 1 0 0 0,2-1-1 0 0,0 1 1 0 0,1-1 0 0 0,1 1 0 0 0,7 37 0 0 0,-5-44-6 0 0,1 10 3 0 0,1 1-1 0 0,2-1 1 0 0,0 0 0 0 0,1-1-1 0 0,1 1 1 0 0,16 26-1 0 0,-3-16 54 0 0,2-1 0 0 0,0-1 0 0 0,3-1-1 0 0,0-2 1 0 0,2 0 0 0 0,0-2 0 0 0,2-1-1 0 0,1-2 1 0 0,1 0 0 0 0,1-3 0 0 0,1-1-1 0 0,0-1 1 0 0,2-2 0 0 0,0-2 0 0 0,44 12-1 0 0,-2-10 64 0 0,54-9-28 0 0,-119-8-94 0 0,-1 0 1 0 0,0-1-1 0 0,1 0 0 0 0,-1-1 0 0 0,0 0 0 0 0,0-1 0 0 0,0-1 0 0 0,-1 0 0 0 0,0-1 0 0 0,19-11 0 0 0,-6 0 0 0 0,-2-1 0 0 0,0-1 0 0 0,21-23 0 0 0,-30 26 2 0 0,0-1 0 0 0,-2 0 0 0 0,0-1 0 0 0,-1 0 0 0 0,0-1 0 0 0,-2 0 0 0 0,0 0 0 0 0,11-40 0 0 0,-8 18 38 0 0,-2 0 1 0 0,-2 0-1 0 0,2-43 0 0 0,-9 55-4 0 0,-1 0 0 0 0,-1 0 1 0 0,-2 1-1 0 0,-1-1 0 0 0,-2 1 0 0 0,0 0 0 0 0,-2 0 0 0 0,-1 0 0 0 0,-1 1 0 0 0,-17-33 0 0 0,15 37 26 0 0,-1 0 1 0 0,-1 1-1 0 0,-1 1 1 0 0,-1 0-1 0 0,-1 2 1 0 0,0-1-1 0 0,-33-26 1 0 0,41 38-44 0 0,0 1 0 0 0,0 1 0 0 0,-19-11 0 0 0,-79-33 59 0 0,94 44-80 0 0,-1 1-1 0 0,0 0 1 0 0,-25-4 0 0 0,-83-12 5 0 0,31 11-10 0 0,-39 7-11 0 0,113 3-5 0 0,0 1 1 0 0,-34 5-1 0 0,-57 17-32 0 0,36 0-40 0 0,47-13 69 0 0,1 1-1 0 0,0 1 1 0 0,1 1 0 0 0,0 0 0 0 0,1 2 0 0 0,1 1 0 0 0,0 1 0 0 0,2 0-1 0 0,-24 28 1 0 0,22-14 17 0 0,1 1-1 0 0,2 0 0 0 0,2 2 0 0 0,-23 62 1 0 0,-23 120 13 0 0,51-175-9 0 0,2 0 0 0 0,2 0 0 0 0,2 1-1 0 0,2 0 1 0 0,1 0 0 0 0,7 67 0 0 0,-4-98-5 0 0,-1 1 15 0 0,2 1-1 0 0,-1 0 1 0 0,1-1-1 0 0,1 1 1 0 0,1-1 0 0 0,8 23-1 0 0,-8-29-4 0 0,0 0 0 0 0,0 0 0 0 0,0 0 0 0 0,1-1 0 0 0,0 0 0 0 0,0 1 0 0 0,0-2 0 0 0,0 1 0 0 0,1-1-1 0 0,0 0 1 0 0,0 0 0 0 0,0 0 0 0 0,1-1 0 0 0,-1 0 0 0 0,1 0 0 0 0,-1-1 0 0 0,15 4 0 0 0,19 4 16 0 0,0-2 0 0 0,68 4 1 0 0,-86-12-24 0 0,1-1 0 0 0,-1-1 0 0 0,0-1 0 0 0,39-10 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07.7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1743 423 6224 0 0,'-4'-3'22'0'0,"-15"-14"456"0"0,0-2 0 0 0,-21-25 0 0 0,21 20 16 0 0,-2 2 0 0 0,0 0 0 0 0,-37-28 0 0 0,-34-11 32 0 0,83 56-471 0 0,-1 0 0 0 0,0 1 0 0 0,0 0 0 0 0,0 0 0 0 0,-20-4 0 0 0,-96-19 217 0 0,106 24-193 0 0,-1 0 1 0 0,-29 0-1 0 0,-84 3 136 0 0,113 0-172 0 0,1 2 0 0 0,-1 0 0 0 0,-27 7 0 0 0,40-7-34 0 0,-52 12 50 0 0,0 2-1 0 0,-109 45 1 0 0,132-43-19 0 0,0 1 0 0 0,2 1 0 0 0,0 3 1 0 0,-63 52-1 0 0,23-4-22 0 0,-71 86 1 0 0,49-36-6 0 0,90-110-13 0 0,0 0 0 0 0,1 0 0 0 0,0 1 1 0 0,1 0-1 0 0,0 0 0 0 0,1 0 0 0 0,1 0 0 0 0,0 1 0 0 0,0-1 1 0 0,2 1-1 0 0,-1 0 0 0 0,1 0 0 0 0,1-1 0 0 0,1 1 0 0 0,2 17 1 0 0,-3-24-1 0 0,2 17-6 0 0,2-1 1 0 0,0 0 0 0 0,2 1-1 0 0,0-2 1 0 0,1 1 0 0 0,1-1-1 0 0,2 0 1 0 0,22 39 0 0 0,-24-48-11 0 0,0 0 0 0 0,1 0 0 0 0,18 18 0 0 0,83 75-59 0 0,-99-96 63 0 0,0-1 0 0 0,0 0-1 0 0,1 0 1 0 0,0-1 0 0 0,0-1 0 0 0,17 7 0 0 0,-26-12 10 0 0,59 26-35 0 0,1-3 1 0 0,102 24 0 0 0,-80-32-74 0 0,0-4 0 0 0,172 2 0 0 0,170-36 5 0 0,169-53 94 0 0,-538 66 16 0 0,155-23 13 0 0,-186 27-10 0 0,-1 0 0 0 0,0-1-1 0 0,30-12 1 0 0,-5-2 8 0 0,61-33 0 0 0,-101 47-10 0 0,-1 0 0 0 0,0-1-1 0 0,-1 0 1 0 0,1-1 0 0 0,-1 0 0 0 0,-1 0 0 0 0,1-1 0 0 0,-2 0-1 0 0,1-1 1 0 0,-1 1 0 0 0,-1-2 0 0 0,0 1 0 0 0,0-1 0 0 0,-1 1-1 0 0,0-1 1 0 0,-1-1 0 0 0,0 1 0 0 0,2-13 0 0 0,-3 13 2 0 0,-1-1 0 0 0,0 1 0 0 0,-1 0 1 0 0,0-1-1 0 0,-2-19 0 0 0,-15-148 37 0 0,13 158-42 0 0,-2 0 0 0 0,-1 0-1 0 0,0 1 1 0 0,-1-1 0 0 0,-1 2-1 0 0,-1-1 1 0 0,-1 1 0 0 0,-1 0-1 0 0,-23-29 1 0 0,12 15 13 0 0,-11-19 22 0 0,-4 1 0 0 0,-1 2 0 0 0,-2 1-1 0 0,-54-48 1 0 0,77 82-29 0 0,0 0 0 0 0,-1 2 0 0 0,-20-12 0 0 0,-139-68 35 0 0,152 80-33 0 0,-2 1 0 0 0,1 2 0 0 0,-37-9 0 0 0,-162-32 33 0 0,193 44-36 0 0,-1 1-1 0 0,1 2 1 0 0,-1 1-1 0 0,1 1 0 0 0,-1 2 1 0 0,0 2-1 0 0,-59 11 1 0 0,64-9 3 0 0,-99 21 17 0 0,-104 36-3 0 0,196-51-23 0 0,1 2 1 0 0,0 1-1 0 0,1 2 0 0 0,1 1 0 0 0,0 1 0 0 0,2 2 0 0 0,0 1 0 0 0,1 1 0 0 0,-38 39 0 0 0,66-60-1 0 0,-20 18-238 0 0,2 2 1 0 0,0 0 0 0 0,1 1 0 0 0,2 1 0 0 0,-21 36-1 0 0,31-49-7225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08.5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17 149 8432 0 0,'0'0'48'0'0,"-4"-4"9"0"0,-9-8 49 0 0,20 12 241 0 0,36 18 426 0 0,-12-5-754 0 0,257 81 140 0 0,-226-79-83 0 0,2-2 0 0 0,112 8 0 0 0,-72-19 15 0 0,-1-5-1 0 0,114-17 1 0 0,202-51-29 0 0,-68 10-41 0 0,-13 17 40 0 0,-131 21-13 0 0,164-11 12 0 0,-109 15 23 0 0,105 1 9 0 0,-95 10 17 0 0,120 2 12 0 0,-106 5 14 0 0,123 1-2 0 0,-111 0-35 0 0,125 1-18 0 0,-129 4-31 0 0,100 4 0 0 0,-121 5 13 0 0,112 17-9 0 0,118 38 89 0 0,-453-60-120 0 0,564 124 220 0 0,-418-87-205 0 0,-143-34 28 0 0,0-1 0 0 0,0-3 1 0 0,1-3-1 0 0,0-1 0 0 0,0-3 1 0 0,56-7-1 0 0,-99 5-37 0 0,-1-1-1 0 0,1 0 1 0 0,-1-1-1 0 0,0-1 1 0 0,0 1-1 0 0,-1-1 1 0 0,1-1 0 0 0,11-7-1 0 0,-17 10-110 0 0,-1-1 0 0 0,1 0 1 0 0,-1 0-1 0 0,1 0 0 0 0,-1 0 0 0 0,0 0 0 0 0,0-1 0 0 0,-1 1 0 0 0,1-1 0 0 0,-1 0 1 0 0,1 0-1 0 0,-1 0 0 0 0,0 0 0 0 0,-1 0 0 0 0,1 0 0 0 0,-1-1 0 0 0,0 1 0 0 0,0 0 1 0 0,1-9-1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10.1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137 98 6424 0 0,'-9'1'99'0'0,"-1"1"0"0"0,0 0-1 0 0,1 1 1 0 0,-1 0 0 0 0,1 0 0 0 0,0 1 0 0 0,0 1 0 0 0,0-1 0 0 0,1 1-1 0 0,-1 0 1 0 0,1 1 0 0 0,-12 11 0 0 0,19-17-73 0 0,1 1 0 0 0,0-1 0 0 0,-1 0 1 0 0,1 0-1 0 0,0 0 0 0 0,-1 0 0 0 0,1 1 0 0 0,-1-1 0 0 0,1 0 0 0 0,0 0 1 0 0,-1 1-1 0 0,1-1 0 0 0,0 0 0 0 0,0 0 0 0 0,-1 1 0 0 0,1-1 0 0 0,0 0 0 0 0,0 1 1 0 0,-1-1-1 0 0,1 0 0 0 0,0 1 0 0 0,0-1 0 0 0,0 1 0 0 0,0-1 0 0 0,0 0 1 0 0,0 1-1 0 0,-1-1 0 0 0,1 1 0 0 0,0-1 0 0 0,0 0 0 0 0,0 1 0 0 0,0-1 0 0 0,0 1 1 0 0,1-1-1 0 0,-1 0 0 0 0,0 1 0 0 0,0-1 0 0 0,0 1 0 0 0,0-1 0 0 0,0 0 0 0 0,0 1 1 0 0,1-1-1 0 0,-1 0 0 0 0,0 1 0 0 0,0-1 0 0 0,1 0 0 0 0,-1 1 0 0 0,0-1 1 0 0,0 0-1 0 0,1 1 0 0 0,-1-1 0 0 0,0 0 0 0 0,1 0 0 0 0,-1 1 0 0 0,0-1 0 0 0,1 0 1 0 0,-1 0-1 0 0,0 0 0 0 0,1 0 0 0 0,-1 1 0 0 0,1-1 0 0 0,51 7 254 0 0,161 2 125 0 0,-33-3-233 0 0,-38-3-22 0 0,248 2 16 0 0,6 17 212 0 0,-88-7-270 0 0,-70-12-48 0 0,113-11-14 0 0,-80-5-2 0 0,-228 10-38 0 0,607-59 48 0 0,311-46 139 0 0,3 56-26 0 0,-641 57 56 0 0,617 93 0 0 0,-440-2-7 0 0,-291-54-163 0 0,-54-15 16 0 0,29 3-5 0 0,-135-23-31 0 0,-1-1 0 0 0,65-1-1 0 0,-70-5-15 0 0,-26 1-73 0 0,1-1 0 0 0,-1 0 0 0 0,0-1-1 0 0,1-1 1 0 0,-1-1 0 0 0,18-5 0 0 0,-7 1-1063 0 0,-9 3-6754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4.1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698 152 5824 0 0,'0'0'566'0'0,"0"-4"-226"0"0,0 0-309 0 0,0 1-1 0 0,-1-1 0 0 0,1 0 0 0 0,-1 0 0 0 0,0 1 1 0 0,0-1-1 0 0,0 1 0 0 0,0-1 0 0 0,-1 1 0 0 0,1-1 1 0 0,-1 1-1 0 0,0 0 0 0 0,0-1 0 0 0,0 1 0 0 0,-1 0 1 0 0,1 1-1 0 0,-1-1 0 0 0,1 0 0 0 0,-1 1 0 0 0,0-1 0 0 0,0 1 1 0 0,0 0-1 0 0,0 0 0 0 0,-1 0 0 0 0,1 0 0 0 0,0 1 1 0 0,-1-1-1 0 0,1 1 0 0 0,-1 0 0 0 0,0 0 0 0 0,1 0 1 0 0,-1 1-1 0 0,0-1 0 0 0,-6 1 0 0 0,-5 0-4 0 0,1 0-1 0 0,0 1 1 0 0,0 1-1 0 0,0 0 1 0 0,0 1-1 0 0,0 1 1 0 0,0 0 0 0 0,-16 7-1 0 0,-4 6 31 0 0,1 2 0 0 0,0 1 0 0 0,1 1-1 0 0,2 2 1 0 0,0 1 0 0 0,2 1 0 0 0,-28 32 0 0 0,39-38 16 0 0,1 1 0 0 0,1 0 0 0 0,1 2-1 0 0,1 0 1 0 0,-18 40 0 0 0,12-18 7 0 0,-19 75-1 0 0,29-83-47 0 0,2 0 0 0 0,2 0 0 0 0,1 1 0 0 0,1 68-1 0 0,3-102-27 0 0,1 19 10 0 0,0 0 1 0 0,6 32-1 0 0,34 129 19 0 0,-35-160-31 0 0,2 0 0 0 0,0-1 0 0 0,2-1 0 0 0,0 0 0 0 0,1 0 0 0 0,2-1 0 0 0,22 29 0 0 0,-4-13 2 0 0,2-2 1 0 0,44 35-1 0 0,-56-50 0 0 0,3 1-3 0 0,1-1 0 0 0,2-2-1 0 0,-1 0 1 0 0,2-1 0 0 0,0-2-1 0 0,1-1 1 0 0,0-1 0 0 0,46 11-1 0 0,-26-11-9 0 0,0-3 1 0 0,1-2-1 0 0,0-2 0 0 0,77-2 0 0 0,-86-5 4 0 0,-1-2 0 0 0,0-2 0 0 0,0-2 0 0 0,42-13 0 0 0,150-65-61 0 0,-162 52-28 0 0,124-79 0 0 0,26-39-18 0 0,-111 68 65 0 0,36-40 19 0 0,-133 113 23 0 0,0 0 0 0 0,-1-1 0 0 0,-1 0 0 0 0,0 0 1 0 0,0-1-1 0 0,-1-1 0 0 0,-1 1 0 0 0,-1-2 0 0 0,0 1 0 0 0,0-1 0 0 0,-1 0 0 0 0,-1 0 0 0 0,5-28 0 0 0,-8 34 3 0 0,0 0 0 0 0,-1 0-1 0 0,-1-1 1 0 0,1 1 0 0 0,-3-15-1 0 0,-1-16-5 0 0,-12-50 0 0 0,12 78 8 0 0,0 0 0 0 0,-1 1 0 0 0,-1 0 1 0 0,0 0-1 0 0,-1 0 0 0 0,0 0 0 0 0,0 1 0 0 0,-1 0 1 0 0,-16-17-1 0 0,2 5 0 0 0,-2 2-1 0 0,-33-24 1 0 0,17 13 1 0 0,-11-9 1 0 0,-18-18 17 0 0,-2 4 0 0 0,-141-82-1 0 0,188 125 6 0 0,0 1-1 0 0,-41-12 0 0 0,-151-35 67 0 0,189 50-55 0 0,0 2-1 0 0,0 1 0 0 0,-39 0 1 0 0,-101 4-1056 0 0,127 0-4660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254 1 7136 0 0,'0'0'160'0'0,"0"6"-27"0"0,2 53 251 0 0,-4 0 1 0 0,-17 113-1 0 0,8-77-332 0 0,-25 387 172 0 0,-13 135 63 0 0,24-375-242 0 0,-27 158 71 0 0,46-354-98 0 0,1-8-8 0 0,-15 59 0 0 0,-10 14-1180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5.1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1 191 9744 0 0,'0'0'38'0'0,"5"-2"-2"0"0,2 0-19 0 0,0 0 0 0 0,-1 1-1 0 0,1 0 1 0 0,0 1-1 0 0,0-1 1 0 0,0 1 0 0 0,-1 0-1 0 0,1 1 1 0 0,0 0-1 0 0,0 0 1 0 0,-1 0 0 0 0,1 1-1 0 0,0 0 1 0 0,7 4-1 0 0,-5-2-6 0 0,-1 0 0 0 0,0 0 0 0 0,0 1-1 0 0,0 0 1 0 0,0 0 0 0 0,-1 1 0 0 0,0 0 0 0 0,0 0-1 0 0,-1 1 1 0 0,0 0 0 0 0,0 0 0 0 0,6 9-1 0 0,0 3 8 0 0,-4-6-2 0 0,0 0 1 0 0,-1 1-1 0 0,0 0 1 0 0,-1 1-1 0 0,5 18 1 0 0,17 56 28 0 0,29 83 26 0 0,-53-162-68 0 0,0-1 0 0 0,1 0-1 0 0,0 0 1 0 0,1 0 0 0 0,0-1-1 0 0,0 0 1 0 0,8 8-1 0 0,-12-14 1 0 0,0 1-1 0 0,1-1 0 0 0,-1 0 0 0 0,0 0 0 0 0,1 0 0 0 0,-1-1 0 0 0,1 1 0 0 0,0 0 0 0 0,-1-1 1 0 0,1 0-1 0 0,0 0 0 0 0,0 0 0 0 0,0 0 0 0 0,0 0 0 0 0,0 0 0 0 0,0-1 0 0 0,0 0 0 0 0,0 1 0 0 0,1-1 1 0 0,-1 0-1 0 0,0-1 0 0 0,0 1 0 0 0,0 0 0 0 0,0-1 0 0 0,0 0 0 0 0,0 1 0 0 0,4-3 0 0 0,10-8 0 0 0,-1 0-1 0 0,0 0 0 0 0,-1-2 0 0 0,-1 0 0 0 0,0-1 0 0 0,-1 0 1 0 0,21-29-1 0 0,-30 38 0 0 0,37-45 3 0 0,48-78 1 0 0,-43 55-1 0 0,-19 33 11 0 0,-3-2 1 0 0,-1 0-1 0 0,-2-2 0 0 0,27-81 0 0 0,-29 59-1307 0 0,-16 53-5327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6.1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123 0 96 0 0,'0'0'2357'0'0,"0"5"-2361"0"0,-2 14-1 0 0,-1 0-1 0 0,0 0 0 0 0,-1 0 1 0 0,-2-1-1 0 0,-13 34 1 0 0,8-22-2 0 0,7-18 4 0 0,-11 32-4 0 0,1 1-1 0 0,2 1 1 0 0,-7 62-1 0 0,19-107 8 0 0,-2 7 0 0 0,-1 10-2 0 0,0-1 0 0 0,2 1 0 0 0,0 31 0 0 0,1-48 2 0 0,0 0 0 0 0,0 0 0 0 0,0 0 0 0 0,0 0 0 0 0,0 0 0 0 0,0 0 0 0 0,1 0 0 0 0,-1 0 0 0 0,0 0 0 0 0,0 0 0 0 0,1-1 0 0 0,-1 1 0 0 0,1 0 1 0 0,-1 0-1 0 0,1 0 0 0 0,-1-1 0 0 0,1 1 0 0 0,-1 0 0 0 0,1 0 0 0 0,0-1 0 0 0,-1 1 0 0 0,1 0 0 0 0,0-1 0 0 0,0 1 0 0 0,-1-1 0 0 0,1 1 0 0 0,0-1 0 0 0,0 0 0 0 0,0 1 0 0 0,0-1 0 0 0,-1 0 0 0 0,1 1 0 0 0,0-1 0 0 0,0 0 0 0 0,0 0 0 0 0,0 0 1 0 0,2 0-1 0 0,20-6 7 0 0,-23 6-7 0 0,163-94 72 0 0,-116 64 29 0 0,2 2 0 0 0,83-36 0 0 0,-132 64-100 0 0,23-9 107 0 0,0 0 0 0 0,-1-2 0 0 0,21-13 0 0 0,-42 23-114 0 0,0 0 1 0 0,0-1-1 0 0,0 1 0 0 0,0 0 0 0 0,0 0 0 0 0,0-1 0 0 0,-1 1 0 0 0,1 0 1 0 0,0-1-1 0 0,-1 1 0 0 0,1-1 0 0 0,-1 1 0 0 0,0-1 0 0 0,1 1 0 0 0,-1-1 1 0 0,0 1-1 0 0,0-1 0 0 0,0 1 0 0 0,0-2 0 0 0,0 2-107 0 0,1-5-2002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6.4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117 1 4416 0 0,'0'21'159'0'0,"2"38"104"0"0,-3-1 0 0 0,-2 0 0 0 0,-17 90 0 0 0,9-73-118 0 0,-46 259 547 0 0,52-309-637 0 0,2 1-1 0 0,-1 48 1 0 0,4-54-5 0 0,-2 1-1 0 0,-4 30 1 0 0,1-20-831 0 0,3-24-3503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7.4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352 1 5624 0 0,'0'0'817'0'0,"0"4"-450"0"0,-1 1-322 0 0,0-1 1 0 0,0 1-1 0 0,0-1 1 0 0,0 0-1 0 0,-1 1 1 0 0,1-1-1 0 0,-1 0 1 0 0,0 0-1 0 0,0 0 0 0 0,-5 5 1 0 0,-35 45 191 0 0,21-28-58 0 0,-16 24 32 0 0,-50 55 71 0 0,-6 10-121 0 0,91-111-147 0 0,-1 2 0 0 0,2-5-4 0 0,26-4-1 0 0,174-76 132 0 0,-109 54 23 0 0,-76 22-124 0 0,1-1 1 0 0,-1 0 0 0 0,13-7 0 0 0,-5-5 145 0 0,-21 16-184 0 0,-1 0-1 0 0,0 0 1 0 0,0 0-1 0 0,0-1 1 0 0,0 1-1 0 0,0 0 1 0 0,0 0-1 0 0,0 0 1 0 0,1 0-1 0 0,-1-1 1 0 0,0 1-1 0 0,0 0 1 0 0,0 0-1 0 0,0 0 1 0 0,0 0-1 0 0,0-1 1 0 0,0 1-1 0 0,0 0 1 0 0,0 0-1 0 0,0 0 1 0 0,0-1-1 0 0,0 1 1 0 0,0 0-1 0 0,0 0 1 0 0,0 0-1 0 0,0-1 1 0 0,0 1-1 0 0,0 0 1 0 0,0 0-1 0 0,0 0 1 0 0,-1 0-1 0 0,1-1 1 0 0,0 1-1 0 0,0 0 1 0 0,0 0-1 0 0,0 0 1 0 0,0 0-1 0 0,0-1 1 0 0,-1 1-1 0 0,1 0 1 0 0,0 0-1 0 0,0 0 1 0 0,0 0-1 0 0,0 0 1 0 0,-1 0-1 0 0,1 0 1 0 0,0 0-1 0 0,0-1 1 0 0,0 1-1 0 0,0 0 1 0 0,-1 0-1 0 0,1 0 1 0 0,0 0-1 0 0,0 0 1 0 0,0 0-1 0 0,-1 0 1 0 0,1 0-1 0 0,0 0 1 0 0,-1 0-1 0 0,-8 1 36 0 0,3-3-22 0 0,-30-22 32 0 0,32 22-52 0 0,0 0-1 0 0,0 0 1 0 0,0 0 0 0 0,0 1 0 0 0,0 0-1 0 0,-1 0 1 0 0,1 0 0 0 0,0 0 0 0 0,0 1 0 0 0,-7-1-1 0 0,10 1-43 0 0,16 166-315 0 0,-19-90 355 0 0,-4-1-1 0 0,-25 110 1 0 0,22-128 8 0 0,9-47 1 0 0,-1 9 0 0 0,-1-1 0 0 0,0 1 0 0 0,-1-1 0 0 0,-2 0 0 0 0,1 0 0 0 0,-15 24 0 0 0,20-38 0 0 0,-16 31 0 0 0,9-20 0 0 0,8-15 0 0 0,-1 0 0 0 0,1 1-1 0 0,0-1 1 0 0,-1 0 0 0 0,1 0 0 0 0,-1 1 0 0 0,1-1 0 0 0,-1 0 0 0 0,1 0 0 0 0,0 0-1 0 0,-1 0 1 0 0,1 0 0 0 0,-1 1 0 0 0,1-1 0 0 0,-1 0 0 0 0,1 0 0 0 0,-1 0 0 0 0,1 0 0 0 0,-1 0-1 0 0,1 0 1 0 0,-1-1 0 0 0,1 1 0 0 0,0 0 0 0 0,-1 0 0 0 0,1 0 0 0 0,-1 0 0 0 0,1 0 0 0 0,-1-1-1 0 0,1 1 1 0 0,0 0 0 0 0,-1 0 0 0 0,1-1 0 0 0,-1 1 0 0 0,1 0 0 0 0,0-1 0 0 0,-1 1 0 0 0,1 0-1 0 0,0-1 1 0 0,0 1 0 0 0,-1 0 0 0 0,1-1 0 0 0,0 1 0 0 0,0-1 0 0 0,0 1 0 0 0,-1-1 0 0 0,1 1-1 0 0,0-1 1 0 0,0 1 0 0 0,0 0 0 0 0,0-1 0 0 0,0 1 0 0 0,0-1 0 0 0,0 1 0 0 0,0-1 0 0 0,0 0-1 0 0,0 1 1 0 0,-4-23-5 0 0,1-1 1 0 0,2 1-1 0 0,0 0 1 0 0,1-1-1 0 0,2 1 1 0 0,0 0-1 0 0,2-1 0 0 0,6-24 1 0 0,-4 25 1 0 0,1 1 0 0 0,1 0 0 0 0,12-23 0 0 0,5-16-1 0 0,-1-26-3 0 0,-19 71 4 0 0,-4 12-2 0 0,-1 3 5 0 0,0 1 0 0 0,0 0 0 0 0,0 0 0 0 0,0 0 0 0 0,0 0 0 0 0,0-1 0 0 0,0 1 0 0 0,0 0 0 0 0,0 0 0 0 0,0 0 0 0 0,0-1 0 0 0,0 1 0 0 0,0 0 0 0 0,0 0 0 0 0,0 0 0 0 0,0 0 0 0 0,0 0 0 0 0,0-1 0 0 0,0 1 0 0 0,0 0-1 0 0,-1 0 1 0 0,1 0 0 0 0,0 0 0 0 0,0 0 0 0 0,0 0 0 0 0,0-1 0 0 0,0 1 0 0 0,-1 0 0 0 0,1 0 0 0 0,0 0 0 0 0,0 0 0 0 0,0 0 0 0 0,0 0 0 0 0,-1 0 0 0 0,1 0 0 0 0,0 0 0 0 0,0 0 0 0 0,0 0 0 0 0,0 0 0 0 0,-1 0 0 0 0,1 0 0 0 0,0 0 0 0 0,0 0 0 0 0,0 0 0 0 0,0 0 0 0 0,-1 0 0 0 0,1 0 0 0 0,0 0 0 0 0,0 0 0 0 0,0 0 0 0 0,0 0 0 0 0,-1 0 0 0 0,1 0 0 0 0,0 1 0 0 0,0-1 0 0 0,0 0 0 0 0,0 0-1 0 0,0 0 1 0 0,0 0 0 0 0,-1 1 0 0 0,-11 4 1 0 0,-15 11 8 0 0,1 1-1 0 0,1 1 1 0 0,-40 38 0 0 0,-60 75 30 0 0,104-100-12 0 0,21-31-27 0 0,-1 0 0 0 0,1 1 0 0 0,0-1 0 0 0,0 0 0 0 0,0 0-1 0 0,-1 1 1 0 0,1-1 0 0 0,0 0 0 0 0,0 0 0 0 0,0 1 0 0 0,0-1 0 0 0,0 0 0 0 0,-1 0 0 0 0,1 1 0 0 0,0-1-1 0 0,0 0 1 0 0,0 1 0 0 0,0-1 0 0 0,0 0 0 0 0,0 1 0 0 0,0-1 0 0 0,0 0 0 0 0,0 1 0 0 0,0-1 0 0 0,0 0 0 0 0,0 1-1 0 0,0-1 1 0 0,1 0 0 0 0,-1 0 0 0 0,0 1 0 0 0,0-1 0 0 0,0 0 0 0 0,0 1 0 0 0,0-1 0 0 0,1 0 0 0 0,-1 0-1 0 0,0 1 1 0 0,0-1 0 0 0,0 0 0 0 0,1 0 0 0 0,-1 0 0 0 0,0 1 0 0 0,0-1 0 0 0,1 0 0 0 0,-1 0 0 0 0,0 0-1 0 0,1 0 1 0 0,-1 1 0 0 0,0-1 0 0 0,0 0 0 0 0,1 0 0 0 0,-1 0 0 0 0,0 0 0 0 0,1 0 0 0 0,-1 0 0 0 0,0 0-1 0 0,1 0 1 0 0,-1 0 0 0 0,1 0 0 0 0,11-4-6 0 0,74-44 0 0 0,-24 12-5 0 0,-36 23 7 0 0,-7 2-7 0 0,1 1 0 0 0,0 1 0 0 0,37-11 0 0 0,-14 7 0 0 0,-27 8 4 0 0,0 1-1 0 0,0 0 0 0 0,24-2 0 0 0,-1 0-24 0 0,-32 5 25 0 0,0-1 0 0 0,-1 1 0 0 0,1 1 1 0 0,0-1-1 0 0,0 1 0 0 0,0 0 0 0 0,-1 1 0 0 0,1 0 0 0 0,0 0 0 0 0,0 0 1 0 0,6 3-1 0 0,-9-3-50 0 0,0 1-1 0 0,0-1 1 0 0,0 0 0 0 0,0-1 0 0 0,0 1 0 0 0,0 0-1 0 0,1-1 1 0 0,-1 0 0 0 0,0 0 0 0 0,0-1 0 0 0,0 1-1 0 0,0-1 1 0 0,0 0 0 0 0,0 0 0 0 0,0 0 0 0 0,0 0-1 0 0,0-1 1 0 0,0 1 0 0 0,4-3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14568 0 0,'0'0'2063'0'0,"-1"5"-1784"0"0,-10 21-109 0 0,-1 0 0 0 0,-1-1 0 0 0,-22 34 0 0 0,-22 41 425 0 0,37-60-359 0 0,12-27-154 0 0,1 0-1 0 0,1 1 1 0 0,1 0 0 0 0,-7 23 0 0 0,12-36-78 0 0,0 0 1 0 0,0 0-1 0 0,0-1 0 0 0,0 1 1 0 0,0 0-1 0 0,0-1 0 0 0,0 1 1 0 0,0 0-1 0 0,1 0 0 0 0,-1-1 1 0 0,0 1-1 0 0,0 0 0 0 0,1-1 1 0 0,-1 1-1 0 0,0 0 0 0 0,1-1 0 0 0,-1 1 1 0 0,1-1-1 0 0,-1 1 0 0 0,1-1 1 0 0,-1 1-1 0 0,1-1 0 0 0,-1 1 1 0 0,1-1-1 0 0,-1 1 0 0 0,1-1 1 0 0,0 0-1 0 0,-1 1 0 0 0,1-1 1 0 0,0 0-1 0 0,-1 1 0 0 0,1-1 1 0 0,0 0-1 0 0,-1 0 0 0 0,1 0 0 0 0,0 0 1 0 0,-1 0-1 0 0,1 0 0 0 0,0 0 1 0 0,0 0-1 0 0,-1 0 0 0 0,1 0 1 0 0,0 0-1 0 0,-1 0 0 0 0,1 0 1 0 0,1-1-1 0 0,47-7 25 0 0,-33 5-13 0 0,34-4 4 0 0,-10 3 7 0 0,63-17 1 0 0,-59 11 10 0 0,-44 10-30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7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85 5224 0 0,'0'0'580'0'0,"-2"4"-86"0"0,-1 0-442 0 0,1-1 0 0 0,1 1-1 0 0,-1-1 1 0 0,0 1-1 0 0,1 0 1 0 0,0 0-1 0 0,0 0 1 0 0,0 0-1 0 0,0 0 1 0 0,0 0-1 0 0,1 0 1 0 0,0 6-1 0 0,0 6 23 0 0,-12 50 105 0 0,5-36 73 0 0,2 1-1 0 0,-2 44 1 0 0,10-86-223 0 0,-1 1 1 0 0,2 0 0 0 0,-1 0-1 0 0,2 0 1 0 0,-1 0 0 0 0,1 1-1 0 0,10-14 1 0 0,-10 14-5 0 0,11-16 56 0 0,1 1-1 0 0,34-38 1 0 0,-17 39 48 0 0,116-50 240 0 0,-144 69-350 0 0,1 1 0 0 0,0-1-1 0 0,0 2 1 0 0,0-1-1 0 0,0 1 1 0 0,1 0-1 0 0,9-1 1 0 0,1 0 10 0 0,7-2 5 0 0,1 7-19 0 0,-24-1-15 0 0,0-1 0 0 0,0 1 1 0 0,0 0-1 0 0,-1-1 0 0 0,1 1 0 0 0,0 0 0 0 0,-1 0 1 0 0,1 0-1 0 0,-1 0 0 0 0,1 0 0 0 0,-1 1 0 0 0,1-1 1 0 0,0 2-1 0 0,0-1 1 0 0,-1 0 0 0 0,0 0-1 0 0,-1 0 1 0 0,1 0 0 0 0,0 0 0 0 0,-1 0 0 0 0,1 0 0 0 0,-1 1 0 0 0,1-1 0 0 0,-1 0 0 0 0,0 0 0 0 0,0 0-1 0 0,0 1 1 0 0,0-1 0 0 0,-1 0 0 0 0,1 0 0 0 0,0 0 0 0 0,-1 1 0 0 0,0-1 0 0 0,1 0 0 0 0,-1 0 0 0 0,0 0 0 0 0,0 0-1 0 0,0 0 1 0 0,0 0 0 0 0,-1 0 0 0 0,1-1 0 0 0,-3 4 0 0 0,-4 4 11 0 0,0 0 1 0 0,0-1-1 0 0,-18 13 0 0 0,18-14-1 0 0,1-1 0 0 0,-8 8 6 0 0,0 0 0 0 0,-1-1-1 0 0,-1-1 1 0 0,0-1 0 0 0,-1 0 0 0 0,0-1 0 0 0,-21 8 0 0 0,13-7 165 0 0,24-10 78 0 0,31-7-113 0 0,171-82-66 0 0,-188 83-80 0 0,0-1-1 0 0,-1 0 0 0 0,0-1 0 0 0,0-1 0 0 0,16-13 0 0 0,-8 4-1 0 0,-7 9-141 0 0,0 0 1 0 0,-1-1-1 0 0,0-1 0 0 0,-1 0 0 0 0,1-1 0 0 0,-2 1 0 0 0,0-2 0 0 0,15-23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8.3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 1 4720 0 0,'0'0'320'0'0,"-25"3"48"0"0,13 4 8 0 0,8 5-200 0 0,2 3 0 0 0,-1 5-176 0 0,6 47 56 0 0,2 10 8 0 0,-1-3-56 0 0,10 178 8 0 0,-11-135-16 0 0,1-3 0 0 0,0-6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9.0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96 0 0,'0'0'0'0'0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29.6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96 0 0,'9'28'0'0'0,"-1"0"0"0"0,-2 0 0 0 0,-1 0 0 0 0,-1 1 0 0 0,0 32 0 0 0,-11 142 0 0 0,2-138 1 0 0,3-25 44 0 0,1-11 100 0 0,-1-1 1 0 0,-11 50 0 0 0,11-64 15 0 0,1 0 0 0 0,1 0 1 0 0,0 0-1 0 0,1 0 1 0 0,1 0-1 0 0,5 23 1 0 0,-5-27-68 0 0,15 60 461 0 0,-11-49-298 0 0,0 1-1 0 0,4 37 1 0 0,-5-1 47 0 0,0-15 42 0 0,-2 0 0 0 0,-2 0 0 0 0,-8 76 0 0 0,-3-29 574 0 0,3 0 0 0 0,4 1 1 0 0,15 156-1 0 0,0-155-1085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50.4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1 467 3504 0 0,'0'0'24'0'0,"0"-4"7"0"0,2-7-12 0 0,-1 1 0 0 0,2-1 1 0 0,-1 0-1 0 0,2 1 1 0 0,-1-1-1 0 0,2 1 1 0 0,-1 0-1 0 0,1 1 1 0 0,1-1-1 0 0,-1 1 0 0 0,2 0 1 0 0,-1 0-1 0 0,1 1 1 0 0,1-1-1 0 0,-1 2 1 0 0,1-1-1 0 0,1 1 1 0 0,-1 0-1 0 0,1 1 0 0 0,1 0 1 0 0,-1 1-1 0 0,1-1 1 0 0,14-4-1 0 0,49-17 24 0 0,-16 17-14 0 0,194 3 45 0 0,-185 1-37 0 0,-26-2-20 0 0,-1 0 19 0 0,56-3 0 0 0,30-1 20 0 0,-39 7 8 0 0,37-1 8 0 0,28 4 67 0 0,-116 3-103 0 0,53 6 92 0 0,57 13 12 0 0,55 1 123 0 0,-155-18-207 0 0,64 0 120 0 0,59-3 7 0 0,-127 0-100 0 0,48-7 0 0 0,232-44 102 0 0,130-20 319 0 0,-338 60-392 0 0,1 5-1 0 0,113 9 1 0 0,-32 9 249 0 0,1-8 0 0 0,244-27 1 0 0,-332 11-138 0 0,0 4 1 0 0,1 4 0 0 0,-1 6-1 0 0,1 4 1 0 0,129 24 0 0 0,-152-14-159 0 0,1-4 0 0 0,158 2 0 0 0,-198-15-58 0 0,72-10-1 0 0,-32-1-4 0 0,184-7 15 0 0,-219 15 25 0 0,-1 3-1 0 0,1 1 0 0 0,82 13 0 0 0,145 41 546 0 0,-98-16-59 0 0,-148-31-342 0 0,58 3 0 0 0,-57-8-104 0 0,42 1 114 0 0,259-32 83 0 0,-249 20-269 0 0,35-2-7 0 0,-34 8-9 0 0,109 2-42 0 0,70-15-38 0 0,148-14-25 0 0,-382 28 105 0 0,169 3-6 0 0,50-4 58 0 0,-199-2 9 0 0,84-19 0 0 0,-89 15 46 0 0,1 3 1 0 0,-1 1-1 0 0,1 2 0 0 0,63 5 1 0 0,93-6 302 0 0,81-29 49 0 0,-226 31-356 0 0,97 9 0 0 0,-69-1 34 0 0,-54-3-77 0 0,-1 2 1 0 0,49 14 0 0 0,5 1 49 0 0,-9-5-44 0 0,-28-5-6 0 0,0-1 0 0 0,84 3 0 0 0,-118-12-45 0 0,211 6 110 0 0,-201-2-104 0 0,0 1 1 0 0,-1 2 0 0 0,30 11-1 0 0,-9-3-8 0 0,-30-10-3 0 0,2-1-1 0 0,-1 0 1 0 0,0-1-1 0 0,22 1 1 0 0,28 1 20 0 0,138 4 26 0 0,-107-14-14 0 0,-19-2 19 0 0,111 11 122 0 0,-20 10 39 0 0,-78-4-77 0 0,-52-4-71 0 0,1-2 0 0 0,1-1 0 0 0,-1-2 0 0 0,68-8 0 0 0,-101 6-27 0 0,1-2 1 0 0,0 1-1 0 0,-1-1 0 0 0,1 0 0 0 0,-1 0 0 0 0,0-1 1 0 0,12-9-1 0 0,-3 3 72 0 0,-15 10-92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51.2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143 15 5016 0 0,'-33'-7'1294'0'0,"27"6"-910"0"0,-1-1 0 0 0,0 0 0 0 0,0 1 1 0 0,0 1-1 0 0,0-1 0 0 0,1 1 0 0 0,-1 0 0 0 0,0 0 0 0 0,0 1 1 0 0,-12 3-1 0 0,-3-10-26 0 0,37 55-590 0 0,16 23 76 0 0,31 93-262 0 0,23 204 23 0 0,-53-211 286 0 0,-25-123 106 0 0,84 445-189 0 0,-41-192 87 0 0,-44-238-1183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52.0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0 466 6128 0 0,'0'0'546'0'0,"2"-4"-282"0"0,-1 2-239 0 0,0-1-1 0 0,0 1 0 0 0,1 0 0 0 0,-1 0 0 0 0,1-1 0 0 0,-1 1 1 0 0,1 0-1 0 0,0 0 0 0 0,0 1 0 0 0,0-1 0 0 0,0 0 0 0 0,0 1 0 0 0,0-1 1 0 0,0 1-1 0 0,0-1 0 0 0,1 1 0 0 0,-1 0 0 0 0,0 0 0 0 0,1 0 1 0 0,-1 1-1 0 0,1-1 0 0 0,0 0 0 0 0,-1 1 0 0 0,1 0 0 0 0,2-1 0 0 0,88-18 43 0 0,-69 14-61 0 0,-9 1-4 0 0,1 2-1 0 0,0 0 1 0 0,-1 0 0 0 0,27 3 0 0 0,142 5-16 0 0,-36-2 10 0 0,-39-4-2 0 0,47-3-2 0 0,-39-2 1 0 0,50-1 4 0 0,-55 3-2 0 0,36-3 4 0 0,-41 1 1 0 0,43 0 0 0 0,-38 1 0 0 0,56-1 0 0 0,-45 4 0 0 0,52 2 2 0 0,-43 2 14 0 0,64 1 26 0 0,-53-6 52 0 0,62-4 28 0 0,-63 0 18 0 0,51-7-3 0 0,-52 1-25 0 0,58-11-1 0 0,-65 7 2 0 0,-74 8-74 0 0,181-13 54 0 0,696 55 575 0 0,-758-19-517 0 0,-54-9 2 0 0,44-5 8 0 0,-140-2-74 0 0,54-6 0 0 0,165-42 114 0 0,-178 34-160 0 0,28-5 97 0 0,0-5 0 0 0,112-43 0 0 0,-169 50-131 0 0,151-55 138 0 0,-161 63-119 0 0,1 1-1 0 0,0 2 0 0 0,0 2 0 0 0,39-3 0 0 0,-53 8-1 0 0,0 1-1 0 0,0 0 0 0 0,-1 2 0 0 0,1 0 0 0 0,-1 1 0 0 0,0 0 1 0 0,20 8-1 0 0,111 59 257 0 0,0-1 42 0 0,-113-57-257 0 0,0-2 1 0 0,1-1-1 0 0,0-2 0 0 0,0-2 0 0 0,51 3 0 0 0,-63-8-30 0 0,1 0-1 0 0,-1 1 1 0 0,0 2 0 0 0,-1 0-1 0 0,31 10 1 0 0,-52-13-32 0 0,-1 0 0 0 0,0 0 0 0 0,1-1 0 0 0,-1 1 0 0 0,0 0 0 0 0,1 0 0 0 0,-1 0 0 0 0,0 0 0 0 0,0 0 0 0 0,0 1 0 0 0,0-1 0 0 0,0 0 0 0 0,0 0 0 0 0,1 3 0 0 0,22 24 45 0 0,-11-15-31 0 0,-9-9-11 0 0,0 0 1 0 0,1 0 0 0 0,-1 0 0 0 0,1-1-1 0 0,-1 0 1 0 0,1 0 0 0 0,1 0 0 0 0,-1 0-1 0 0,0-1 1 0 0,0 0 0 0 0,8 2 0 0 0,13 5 55 0 0,-1 1 1 0 0,29 16 0 0 0,-6 2 16 0 0,-39-25-60 0 0,-1 2 0 0 0,1-1 0 0 0,-1 1 0 0 0,-1 0 0 0 0,1 1 0 0 0,-1-1 0 0 0,1 2 0 0 0,-2-1 0 0 0,1 1 0 0 0,-1 0 0 0 0,0 0 0 0 0,0 1 0 0 0,-1-1 0 0 0,5 12 0 0 0,-3-4-1 0 0,-2 0 0 0 0,0 1 1 0 0,-1-1-1 0 0,0 1 1 0 0,-2 0-1 0 0,0 1 1 0 0,0-1-1 0 0,-2 0 1 0 0,-1 18-1 0 0,8 98 135 0 0,25 113-62 0 0,92 346 314 0 0,-52-342-1653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52.9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6728 0 0,'0'0'937'0'0,"3"4"24"0"0,1 0-749 0 0,0 0-1 0 0,0 0 1 0 0,0-1 0 0 0,0 1-1 0 0,1-1 1 0 0,-1 0-1 0 0,1 0 1 0 0,0-1-1 0 0,0 0 1 0 0,0 1-1 0 0,0-2 1 0 0,10 4-1 0 0,81 12 572 0 0,-40-9-694 0 0,-28-2-49 0 0,-10-2 48 0 0,0 0-1 0 0,0-1 1 0 0,27 1-1 0 0,-45-4-80 0 0,1 1 0 0 0,0 0 0 0 0,-1 0 1 0 0,1 0-1 0 0,-1 0 0 0 0,1 0 0 0 0,-1 0 0 0 0,1 0 0 0 0,-1 0 0 0 0,0 0 0 0 0,1 0 0 0 0,-1 0 0 0 0,0 0 0 0 0,0 0 0 0 0,0 0 0 0 0,0 0 0 0 0,0 0 0 0 0,0 0 0 0 0,0 0 0 0 0,0 0 0 0 0,0 0 1 0 0,0 0-1 0 0,-1 2 0 0 0,-7 26 13 0 0,0 0 0 0 0,-23 51 0 0 0,16-44 49 0 0,-12 45 0 0 0,21-59-19 0 0,1 1 0 0 0,1 0 0 0 0,1 1 0 0 0,0 25 0 0 0,4-46-47 0 0,-1 0 0 0 0,1 0 1 0 0,0 0-1 0 0,0-1 0 0 0,0 1 1 0 0,0 0-1 0 0,0 0 1 0 0,0-1-1 0 0,1 1 0 0 0,-1-1 1 0 0,1 1-1 0 0,0-1 0 0 0,0 0 1 0 0,-1 1-1 0 0,2-1 0 0 0,-1 0 1 0 0,0 0-1 0 0,0-1 1 0 0,1 1-1 0 0,-1 0 0 0 0,1-1 1 0 0,-1 1-1 0 0,1-1 0 0 0,0 0 1 0 0,-1 0-1 0 0,1 0 1 0 0,0 0-1 0 0,0 0 0 0 0,3 0 1 0 0,0 0 0 0 0,4 3 5 0 0,1 0 0 0 0,-1-1 0 0 0,1-1 1 0 0,0 0-1 0 0,12 1 0 0 0,-19-3-3 0 0,-3 0-5 0 0,-1 1 0 0 0,1-1 0 0 0,-1 0 0 0 0,1 0 0 0 0,-1 0 0 0 0,0 0 0 0 0,1 1 0 0 0,-1-1 0 0 0,1 0 0 0 0,-1 0 0 0 0,0 1 0 0 0,1-1 1 0 0,-1 0-1 0 0,0 1 0 0 0,1-1 0 0 0,-1 0 0 0 0,0 1 0 0 0,0-1 0 0 0,1 1 0 0 0,-1-1 0 0 0,0 0 0 0 0,0 1 0 0 0,0-1 0 0 0,1 1 0 0 0,-1-1 0 0 0,0 1 0 0 0,0-1 0 0 0,0 0 0 0 0,0 1 0 0 0,0-1 0 0 0,0 1 0 0 0,0-1 0 0 0,0 1 0 0 0,0-1 0 0 0,0 1 0 0 0,0-1 0 0 0,0 1 0 0 0,-1-1 0 0 0,1 0 0 0 0,0 1 0 0 0,0-1 0 0 0,0 1 0 0 0,0-1 0 0 0,-1 0 0 0 0,1 1 0 0 0,0-1 0 0 0,-1 1 0 0 0,1-1 0 0 0,-1 1 0 0 0,-9 15 11 0 0,-9 11-3 0 0,-1 0 0 0 0,-1-2 0 0 0,-1-1 1 0 0,-1 0-1 0 0,-1-2 0 0 0,-1-1 0 0 0,-44 30 0 0 0,68-50-82 0 0,-1 0 0 0 0,0 0 0 0 0,0 0 0 0 0,0-1 0 0 0,1 1 0 0 0,-1 0 0 0 0,0-1-1 0 0,0 1 1 0 0,0-1 0 0 0,0 0 0 0 0,0 1 0 0 0,0-1 0 0 0,0 0 0 0 0,0 0 0 0 0,0 0 0 0 0,0-1 0 0 0,0 1-1 0 0,0 0 1 0 0,0-1 0 0 0,0 1 0 0 0,0-1 0 0 0,-3-1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53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395 0 7632 0 0,'-1'6'326'0'0,"-12"31"437"0"0,-31 66 0 0 0,19-72-727 0 0,-216 200-107 0 0,233-224 42 0 0,-32 31-41 0 0,38-36 53 0 0,0 1 0 0 0,0-1 0 0 0,0 1 0 0 0,0-1 0 0 0,0 1-1 0 0,0 0 1 0 0,1-1 0 0 0,-1 1 0 0 0,1 0 0 0 0,0 0 0 0 0,0 0 0 0 0,0 0 0 0 0,0 4-1 0 0,41-4-30 0 0,-25-5 48 0 0,0 0-1 0 0,0-1 0 0 0,0-1 0 0 0,0 0 0 0 0,-1-1 0 0 0,16-7 1 0 0,18-6-1 0 0,15-5 1 0 0,107-58 0 0 0,-89 40 0 0 0,-66 32-2 0 0,0-1 0 0 0,0-1 0 0 0,18-17 0 0 0,-19 15-2 0 0,-13 13-18 0 0,-1 0 1 0 0,1 0 0 0 0,-1 0 0 0 0,0-1 0 0 0,1 1-1 0 0,-1 0 1 0 0,1-1 0 0 0,-1 1 0 0 0,0 0-1 0 0,1-1 1 0 0,-1 1 0 0 0,0 0 0 0 0,0-1-1 0 0,1 1 1 0 0,-1-1 0 0 0,0 1 0 0 0,0 0 0 0 0,0-1-1 0 0,0 1 1 0 0,1-1 0 0 0,-1 1 0 0 0,0-1-1 0 0,0 1 1 0 0,0-1 0 0 0,0 1 0 0 0,0-1-1 0 0,0 1 1 0 0,0 0 0 0 0,0-1 0 0 0,0 1-1 0 0,0-1 1 0 0,-1 0 0 0 0,1 1-433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54.0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283 1 3808 0 0,'-18'1'408'0'0,"-9"17"-36"0"0,26-17-371 0 0,0-1 0 0 0,0 1 1 0 0,-1-1-1 0 0,1 1 0 0 0,0-1 1 0 0,1 1-1 0 0,-1 0 0 0 0,0-1 0 0 0,0 1 1 0 0,0 0-1 0 0,0 0 0 0 0,0 0 1 0 0,1 0-1 0 0,-1-1 0 0 0,0 1 1 0 0,1 0-1 0 0,-1 0 0 0 0,1 0 0 0 0,-1 1 1 0 0,1-1-1 0 0,0 0 0 0 0,-1 0 1 0 0,1 0-1 0 0,0 0 0 0 0,0 0 1 0 0,-1 0-1 0 0,1 1 0 0 0,0-1 0 0 0,0 0 1 0 0,1 0-1 0 0,-1 0 0 0 0,0 0 1 0 0,0 0-1 0 0,0 1 0 0 0,1-1 1 0 0,0 1-1 0 0,14 117 3 0 0,10 104-4 0 0,-9 14 7 0 0,-4-140-4 0 0,-9-81 5 0 0,0 0 0 0 0,-2 0 0 0 0,0 0-1 0 0,-1 18 1 0 0,-3 17 380 0 0,-16-104-200 0 0,13 22-143 0 0,1-1-1 0 0,2 1 1 0 0,0-1-1 0 0,5-62 1 0 0,0 72-17 0 0,-1 1 0 0 0,-1 0 1 0 0,-4-34-1 0 0,-28 78-5 0 0,-101 109-9 0 0,102-99-11 0 0,24-24 3 0 0,-1-1 1 0 0,0 0-1 0 0,0 0 1 0 0,-1-1-1 0 0,-13 9 1 0 0,20-15 35 0 0,7-12 60 0 0,8-10-61 0 0,1 1 1 0 0,1 0-1 0 0,0 2 0 0 0,33-31 1 0 0,-38 39-32 0 0,21-21 48 0 0,1 2 0 0 0,1 2-1 0 0,66-43 1 0 0,-86 62-52 0 0,1 1-1 0 0,0 0 1 0 0,0 1 0 0 0,0 1 0 0 0,0 0-1 0 0,1 1 1 0 0,0 0 0 0 0,0 1-1 0 0,0 1 1 0 0,0 1 0 0 0,0 0-1 0 0,1 0 1 0 0,17 3 0 0 0,-16 2-2 0 0,0 0 0 0 0,0 1 1 0 0,26 11-1 0 0,25 7 47 0 0,-64-24-47 0 0,12 9 148 0 0,-14-7-40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15072 0 0,'2'5'194'0'0,"6"25"143"0"0,-1 0-1 0 0,-1 0 1 0 0,-1 1 0 0 0,0 57-1 0 0,-1-36 341 0 0,-4-17-452 0 0,-4 51-1 0 0,-1-8 28 0 0,2-32 34 0 0,-18 85-1 0 0,7-51-58 0 0,-1-19 106 0 0,11-61-72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54.5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1 258 7328 0 0,'11'-8'98'0'0,"-8"6"-45"0"0,0 0 0 0 0,-1 0 1 0 0,1 0-1 0 0,0 0 0 0 0,-1-1 0 0 0,0 1 1 0 0,1 0-1 0 0,-1-1 0 0 0,2-3 0 0 0,-3 5 469 0 0,9-30-382 0 0,-4 16-129 0 0,0 1 0 0 0,1-1 0 0 0,0 1-1 0 0,1 0 1 0 0,1 1 0 0 0,0 0 0 0 0,1 0 0 0 0,0 1 0 0 0,24-22 0 0 0,-31 31-8 0 0,0 1 0 0 0,0-1 0 0 0,0 1 0 0 0,0 0-1 0 0,1 0 1 0 0,-1 0 0 0 0,1 0 0 0 0,-1 0 0 0 0,1 1 0 0 0,0-1 0 0 0,0 1-1 0 0,0 0 1 0 0,0 0 0 0 0,0 1 0 0 0,-1-1 0 0 0,7 1 0 0 0,4-1 11 0 0,-6-1 4 0 0,1 0 0 0 0,0 1 0 0 0,-1 0 0 0 0,1 0 0 0 0,16 2 0 0 0,-8 1 6 0 0,-11-2-17 0 0,1 0 0 0 0,-1 1 1 0 0,0 0-1 0 0,1 1 1 0 0,-1-1-1 0 0,0 1 0 0 0,0 0 1 0 0,0 1-1 0 0,0 0 0 0 0,0 0 1 0 0,0 0-1 0 0,-1 0 0 0 0,6 6 1 0 0,8 3 21 0 0,-17-11-26 0 0,-1 0 0 0 0,0-1 0 0 0,0 1 1 0 0,0 0-1 0 0,0-1 0 0 0,0 1 1 0 0,0 0-1 0 0,0 0 0 0 0,0 0 0 0 0,0 0 1 0 0,-1 0-1 0 0,1 0 0 0 0,0 0 0 0 0,-1 0 1 0 0,1 1-1 0 0,0-1 0 0 0,-1 0 0 0 0,1 2 1 0 0,-1-2 0 0 0,0 1 1 0 0,-1 0-1 0 0,1-1 1 0 0,0 1-1 0 0,-1 0 1 0 0,0-1-1 0 0,1 1 0 0 0,-1 0 1 0 0,0-1-1 0 0,0 1 1 0 0,1-1-1 0 0,-1 0 1 0 0,0 1-1 0 0,-1-1 1 0 0,1 0-1 0 0,0 1 1 0 0,-2 1-1 0 0,-9 7 10 0 0,-1 0-1 0 0,0-1 0 0 0,0 0 0 0 0,-1-1 0 0 0,0-1 1 0 0,0 0-1 0 0,-1-1 0 0 0,-16 5 0 0 0,10-4 12 0 0,0 2-1 0 0,0 1 1 0 0,-22 13 0 0 0,19-5 4 0 0,1 1 0 0 0,-30 32 1 0 0,52-51-26 0 0,0 1 1 0 0,-1 0-1 0 0,1 0 0 0 0,0 0 1 0 0,0 0-1 0 0,0 0 1 0 0,0 0-1 0 0,0 0 1 0 0,1 1-1 0 0,-1-1 0 0 0,0 0 1 0 0,1 0-1 0 0,-1 1 1 0 0,0-1-1 0 0,1 0 1 0 0,-1 1-1 0 0,1-1 0 0 0,0 0 1 0 0,-1 4-1 0 0,3-5-3 0 0,-1 1 0 0 0,1 0-1 0 0,0-1 1 0 0,-1 1 0 0 0,1-1 0 0 0,0 1-1 0 0,-1-1 1 0 0,1 0 0 0 0,0 0-1 0 0,-1 0 1 0 0,1 0 0 0 0,0 0-1 0 0,0 0 1 0 0,-1 0 0 0 0,1-1 0 0 0,0 1-1 0 0,-1 0 1 0 0,1-1 0 0 0,2-1-1 0 0,48-13-3 0 0,0-2 1 0 0,-2-2-1 0 0,0-3 0 0 0,91-55 0 0 0,-130 70 70 0 0,0-1 0 0 0,-1-1 1 0 0,15-15-1 0 0,8-5-1530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36:54.9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6824 0 0,'0'0'480'0'0,"14"31"-264"0"0,-3 0 40 0 0,17 155 16 0 0,-19-96-272 0 0,0 3 280 0 0,-1-12 8 0 0,-1-5-8 0 0,27 203-8 0 0,-18-150-272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06:2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16072 0 0,'-107'134'793'0'0,"-15"23"85"0"0,98-124-529 0 0,2 2 0 0 0,2 1-1 0 0,1 0 1 0 0,-26 76-1 0 0,39-94-271 0 0,1 1 1 0 0,1 0-1 0 0,1 0 0 0 0,0 1 0 0 0,1-1 0 0 0,2 1 0 0 0,0-1 0 0 0,1 1 0 0 0,1-1 0 0 0,0 0 0 0 0,2 0 1 0 0,9 31-1 0 0,10 17 217 0 0,43 88-1 0 0,-56-135-246 0 0,1 0 0 0 0,1 0-1 0 0,1-1 1 0 0,0-1 0 0 0,2 0 0 0 0,0-1-1 0 0,1 0 1 0 0,25 19 0 0 0,-33-30-27 0 0,1 0 1 0 0,-1 0 0 0 0,1-2-1 0 0,1 1 1 0 0,-1-1 0 0 0,0 0 0 0 0,1-1-1 0 0,0 0 1 0 0,0 0 0 0 0,0-1-1 0 0,0-1 1 0 0,0 1 0 0 0,0-2-1 0 0,0 1 1 0 0,0-2 0 0 0,1 1-1 0 0,-1-1 1 0 0,11-3 0 0 0,-8 0-4 0 0,0 0 1 0 0,0 0-1 0 0,0-2 1 0 0,-1 0-1 0 0,0 0 1 0 0,0-1 0 0 0,0 0-1 0 0,-1-1 1 0 0,0 0-1 0 0,-1-1 1 0 0,0-1-1 0 0,0 1 1 0 0,9-13-1 0 0,4-7 7 0 0,-2 0 0 0 0,0-2-1 0 0,-3 0 1 0 0,0-1 0 0 0,-2 0-1 0 0,-1-2 1 0 0,-2 0 0 0 0,-1 0-1 0 0,-2-1 1 0 0,-1-1 0 0 0,-2 0-1 0 0,-1 0 1 0 0,-2 0 0 0 0,-2-1-1 0 0,-1 1 1 0 0,-2-1 0 0 0,-1 1-1 0 0,-2 0 1 0 0,-10-40 0 0 0,10 62-15 0 0,-2-1 0 0 0,0 0 0 0 0,0 1 1 0 0,-1 0-1 0 0,-1 1 0 0 0,-1 0 1 0 0,1 0-1 0 0,-2 0 0 0 0,0 1 0 0 0,-1 1 1 0 0,0 0-1 0 0,0 0 0 0 0,-1 1 0 0 0,0 1 1 0 0,-1 0-1 0 0,-23-13 0 0 0,-13-2 21 0 0,-1 1 1 0 0,0 3-1 0 0,-74-20 0 0 0,103 35-18 0 0,0 1-1 0 0,0 1 1 0 0,-1 0 0 0 0,0 2-1 0 0,1 0 1 0 0,-1 2-1 0 0,0 0 1 0 0,1 2-1 0 0,-1 0 1 0 0,1 1-1 0 0,0 1 1 0 0,0 1 0 0 0,1 1-1 0 0,0 1 1 0 0,0 1-1 0 0,0 0 1 0 0,-29 21-1 0 0,46-28-7 0 0,0 0 0 0 0,1 0-1 0 0,-1 1 1 0 0,0 0 0 0 0,1-1-1 0 0,0 1 1 0 0,0 0-1 0 0,-1 0 1 0 0,-1 4 0 0 0,4-6-3 0 0,-1 0 0 0 0,1 0 1 0 0,-1 0-1 0 0,1 0 0 0 0,0 0 0 0 0,0 1 1 0 0,-1-1-1 0 0,1 0 0 0 0,0 0 1 0 0,0 0-1 0 0,0 0 0 0 0,0 0 0 0 0,0 0 1 0 0,0 0-1 0 0,0 1 0 0 0,1-1 1 0 0,-1 0-1 0 0,0 0 0 0 0,0 0 0 0 0,1 0 1 0 0,-1 0-1 0 0,1 0 0 0 0,-1 0 0 0 0,1 0 1 0 0,0 0-1 0 0,-1 0 0 0 0,1 0 1 0 0,0 0-1 0 0,-1-1 0 0 0,1 1 0 0 0,0 0 1 0 0,0 0-1 0 0,2 1 0 0 0,18 10 15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49 12552 0 0,'0'0'1057'0'0,"-2"5"-738"0"0,-6 12 98 0 0,-1-1 0 0 0,-1 0 0 0 0,0-1 0 0 0,-1 0 0 0 0,-17 19 0 0 0,-41 32 399 0 0,69-66-811 0 0,0 0 0 0 0,-1 0 0 0 0,1 0 1 0 0,0 0-1 0 0,0 0 0 0 0,0 0 0 0 0,0 0 0 0 0,0 1 0 0 0,-1-1 0 0 0,1 0 0 0 0,0 0 0 0 0,0 0 0 0 0,0 0 0 0 0,0 1 0 0 0,0-1 1 0 0,0 0-1 0 0,0 0 0 0 0,0 0 0 0 0,0 0 0 0 0,-1 1 0 0 0,1-1 0 0 0,0 0 0 0 0,0 0 0 0 0,0 0 0 0 0,0 1 0 0 0,0-1 1 0 0,0 0-1 0 0,0 0 0 0 0,0 0 0 0 0,1 1 0 0 0,-1-1 0 0 0,0 0 0 0 0,0 0 0 0 0,0 0 0 0 0,0 1 0 0 0,0-1 0 0 0,0 0 1 0 0,0 0-1 0 0,0 0 0 0 0,0 0 0 0 0,1 0 0 0 0,-1 1 0 0 0,0-1 0 0 0,0 0 0 0 0,0 0 0 0 0,0 0 0 0 0,0 0 0 0 0,1 0 1 0 0,-1 0-1 0 0,0 1 0 0 0,0-1 0 0 0,0 0 0 0 0,0 0 0 0 0,1 0 0 0 0,-1 0 0 0 0,0 0 0 0 0,0 0 0 0 0,0 0 0 0 0,1 0 1 0 0,-1 0-1 0 0,0 0 0 0 0,0 0 0 0 0,0 0 0 0 0,1 0 0 0 0,16-4 95 0 0,13-23-46 0 0,26-33 0 0 0,-41 42-50 0 0,1 1-1 0 0,1 1 1 0 0,0 1 0 0 0,1 0-1 0 0,0 1 1 0 0,23-13 0 0 0,-34 23-2 0 0,-1 0 1 0 0,1 1 0 0 0,-1 0-1 0 0,1 0 1 0 0,0 1 0 0 0,0 0-1 0 0,0 0 1 0 0,0 1 0 0 0,1-1-1 0 0,-1 2 1 0 0,0-1-1 0 0,1 1 1 0 0,-1 0 0 0 0,0 1-1 0 0,1-1 1 0 0,-1 1 0 0 0,0 1-1 0 0,0-1 1 0 0,0 2 0 0 0,0-1-1 0 0,0 0 1 0 0,12 8-1 0 0,-14-7-2 0 0,-1 0 0 0 0,0 1 0 0 0,0 0 0 0 0,-1 0 0 0 0,1 0 0 0 0,-1 0 0 0 0,5 8 0 0 0,-5-8 0 0 0,0 0 0 0 0,-1 0 0 0 0,1 0 0 0 0,1-1 0 0 0,-1 1 0 0 0,1-1 0 0 0,-1 1 0 0 0,1-1 0 0 0,6 4 0 0 0,-3-4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18 246 13464 0 0,'0'0'824'0'0,"-2"4"-572"0"0,-13 31 3030 0 0,32-46-2577 0 0,-5 4-646 0 0,0-1-1 0 0,-1 0 0 0 0,0-1 0 0 0,0 0 0 0 0,-1-1 0 0 0,0 0 0 0 0,-1-1 0 0 0,0 0 0 0 0,0 0 1 0 0,-1-1-1 0 0,7-14 0 0 0,-6 10-11 0 0,1 1 1 0 0,1 0 0 0 0,0 1-1 0 0,0 1 1 0 0,2-1-1 0 0,18-14 1 0 0,-27 25-33 0 0,1 0 0 0 0,-1 0 1 0 0,1 0-1 0 0,0 1 0 0 0,0-1 0 0 0,1 1 0 0 0,-1 1 1 0 0,0-1-1 0 0,1 1 0 0 0,-1 0 0 0 0,0 0 0 0 0,1 0 1 0 0,0 1-1 0 0,-1 0 0 0 0,7 0 0 0 0,-10 1-9 0 0,1 0-1 0 0,-1-1 1 0 0,1 1-1 0 0,-1 0 0 0 0,0 0 1 0 0,0 0-1 0 0,0 1 1 0 0,1-1-1 0 0,-1 1 1 0 0,0-1-1 0 0,-1 1 0 0 0,1-1 1 0 0,0 1-1 0 0,0 0 1 0 0,-1 0-1 0 0,1 0 1 0 0,-1 0-1 0 0,1 0 0 0 0,-1 0 1 0 0,0 0-1 0 0,0 1 1 0 0,0-1-1 0 0,0 0 1 0 0,0 1-1 0 0,-1-1 0 0 0,1 1 1 0 0,-1-1-1 0 0,0 0 1 0 0,1 1-1 0 0,-1-1 1 0 0,0 1-1 0 0,0-1 0 0 0,-1 1 1 0 0,1-1-1 0 0,-1 5 1 0 0,0 1 0 0 0,0 0 1 0 0,0 0 0 0 0,-1 1-1 0 0,0-1 1 0 0,0 0-1 0 0,-1 0 1 0 0,0-1 0 0 0,0 1-1 0 0,-1-1 1 0 0,0 1-1 0 0,0-1 1 0 0,-1 0 0 0 0,0-1-1 0 0,0 1 1 0 0,-1-1 0 0 0,1 0-1 0 0,-1 0 1 0 0,-1-1-1 0 0,1 1 1 0 0,-1-1 0 0 0,0-1-1 0 0,0 0 1 0 0,0 0-1 0 0,-1 0 1 0 0,-14 5 0 0 0,1-5 10 0 0,0 0 0 0 0,0-1 0 0 0,-1-2 0 0 0,1 0 0 0 0,-34-3 0 0 0,-5 0 87 0 0,64 1-97 0 0,0-1 0 0 0,0 0-1 0 0,0 0 1 0 0,0 0-1 0 0,0 0 1 0 0,0-1-1 0 0,0 1 1 0 0,-1-1-1 0 0,6-6 1 0 0,2 0-2 0 0,30-23 17 0 0,-1-2 0 0 0,61-66-1 0 0,-78 74-13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9:1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15880 0 0,'0'0'240'0'0,"4"-2"1"0"0,0 1-240 0 0,-4 1 20 0 0,1-1 0 0 0,0 1 1 0 0,0-1-1 0 0,0 1 0 0 0,-1-1 0 0 0,1 1 0 0 0,0 0 0 0 0,0-1 0 0 0,0 1 0 0 0,0 0 0 0 0,0 0 0 0 0,0 0 0 0 0,0-1 0 0 0,0 1 0 0 0,0 0 0 0 0,0 0 1 0 0,0 1-1 0 0,-1-1 0 0 0,1 0 0 0 0,0 0 0 0 0,0 0 0 0 0,0 1 0 0 0,0-1 0 0 0,0 0 0 0 0,0 1 0 0 0,0-1 0 0 0,-1 0 0 0 0,1 1 0 0 0,0 0 1 0 0,0-1-1 0 0,-1 1 0 0 0,1-1 0 0 0,0 1 0 0 0,-1 0 0 0 0,1-1 0 0 0,0 1 0 0 0,-1 0 0 0 0,1 0 0 0 0,-1-1 0 0 0,1 1 0 0 0,-1 0 0 0 0,0 0 1 0 0,1 0-1 0 0,-1 0 0 0 0,0 0 0 0 0,1 1 0 0 0,3 28 349 0 0,0 1 0 0 0,-2-1-1 0 0,-1 1 1 0 0,-6 53 0 0 0,1-21-258 0 0,-29 338 639 0 0,-2 116 185 0 0,40-369-777 0 0,-2 111 31 0 0,-7-184-133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39:2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86 853 18487 0 0,'-3'0'103'0'0,"0"0"-1"0"0,-1 1 0 0 0,1-1 0 0 0,0 1 0 0 0,0 0 0 0 0,0-1 1 0 0,0 1-1 0 0,0 1 0 0 0,0-1 0 0 0,0 0 0 0 0,1 1 0 0 0,-1-1 1 0 0,0 1-1 0 0,1 0 0 0 0,-1 0 0 0 0,1 0 0 0 0,0 0 0 0 0,-1 0 1 0 0,1 1-1 0 0,0-1 0 0 0,0 1 0 0 0,1-1 0 0 0,-1 1 0 0 0,0 0 1 0 0,1 0-1 0 0,0-1 0 0 0,0 1 0 0 0,0 0 0 0 0,0 0 0 0 0,0 0 1 0 0,0 1-1 0 0,1-1 0 0 0,-1 0 0 0 0,1 4 0 0 0,-7 68 422 0 0,2 114 0 0 0,5-147-450 0 0,-1 67 14 0 0,8 239 124 0 0,-3-286-194 0 0,4 0 1 0 0,2-1 0 0 0,27 92-1 0 0,-32-137-16 0 0,2-1-1 0 0,0 0 1 0 0,0-1 0 0 0,1 0-1 0 0,1 0 1 0 0,0 0-1 0 0,1-1 1 0 0,1-1-1 0 0,0 1 1 0 0,0-2 0 0 0,1 0-1 0 0,1 0 1 0 0,15 9-1 0 0,-18-13 0 0 0,0-1 0 0 0,1 0 0 0 0,-1 0 0 0 0,1-1 0 0 0,0-1 0 0 0,1 0 0 0 0,-1-1 0 0 0,1 0 0 0 0,0 0 0 0 0,0-1 0 0 0,0-1 0 0 0,0 0 0 0 0,0-1 0 0 0,0 0-1 0 0,0-1 1 0 0,0 0 0 0 0,-1-1 0 0 0,21-5 0 0 0,-20 2 0 0 0,0 0-1 0 0,0-1 0 0 0,-1 0 1 0 0,0-1-1 0 0,0-1 0 0 0,0 0 1 0 0,-1 0-1 0 0,0-1 1 0 0,-1 0-1 0 0,11-12 0 0 0,9-16 2 0 0,38-58 0 0 0,2-11 1 0 0,-5-3 1 0 0,66-152-1 0 0,-55 70 1 0 0,-8-2 1 0 0,-9-3 0 0 0,-8-2 0 0 0,26-231 0 0 0,-70 388-2 0 0,-2 0 1 0 0,-2 0 0 0 0,-2 0 0 0 0,-2-1 0 0 0,-9-59-1 0 0,10 99-3 0 0,1-1 1 0 0,-1 1-1 0 0,1 0 0 0 0,-1-1 0 0 0,0 1 0 0 0,0-1 0 0 0,0 1 0 0 0,0 0 0 0 0,0 0 1 0 0,-1-1-1 0 0,1 1 0 0 0,-1 0 0 0 0,1 0 0 0 0,-1 1 0 0 0,0-1 0 0 0,0 0 0 0 0,0 0 1 0 0,-3-2-1 0 0,3 4 0 0 0,0-1 0 0 0,0 1 1 0 0,0-1-1 0 0,0 1 0 0 0,0 0 0 0 0,0 0 1 0 0,0 0-1 0 0,0 0 0 0 0,0 0 1 0 0,1 0-1 0 0,-1 1 0 0 0,0-1 0 0 0,0 1 1 0 0,0-1-1 0 0,0 1 0 0 0,1 0 1 0 0,-1-1-1 0 0,-3 3 0 0 0,-6 5 2 0 0,0 0-1 0 0,0 1 0 0 0,1 0 1 0 0,0 0-1 0 0,-10 13 0 0 0,19-21-1 0 0,-117 147 5 0 0,21-24-2 0 0,33-42 0 0 0,4 3 1 0 0,3 2-1 0 0,4 3 0 0 0,-62 147 0 0 0,6-23 5 0 0,104-203-7 0 0,1 0 0 0 0,1 0 0 0 0,0 0 0 0 0,0 1 1 0 0,1-1-1 0 0,-1 18 0 0 0,3-27-1 0 0,-1 0 0 0 0,1 0 1 0 0,0 0-1 0 0,0-1 0 0 0,0 1 1 0 0,0 0-1 0 0,0 0 0 0 0,0 0 1 0 0,1 0-1 0 0,-1 0 0 0 0,1-1 1 0 0,-1 1-1 0 0,1 0 1 0 0,0 0-1 0 0,-1-1 0 0 0,1 1 1 0 0,0 0-1 0 0,0-1 0 0 0,0 1 1 0 0,0-1-1 0 0,1 1 0 0 0,-1-1 1 0 0,0 1-1 0 0,1-1 0 0 0,-1 0 1 0 0,1 0-1 0 0,-1 0 0 0 0,1 0 1 0 0,-1 0-1 0 0,1 0 0 0 0,0 0 1 0 0,0 0-1 0 0,-1-1 0 0 0,1 1 1 0 0,0-1-1 0 0,0 1 1 0 0,0-1-1 0 0,0 0 0 0 0,0 0 1 0 0,-1 0-1 0 0,1 0 0 0 0,0 0 1 0 0,0 0-1 0 0,0 0 0 0 0,0-1 1 0 0,0 1-1 0 0,2-1 0 0 0,17-4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07:5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0 6632 0 0,'-21'15'99'0'0,"-10"6"-3"0"0,-2-2-40 0 0,-16 8 9 0 0,-16 8 124 0 0,24-9 91 0 0,32-19-216 0 0,0-1-1 0 0,-1 0 1 0 0,1-1-1 0 0,-1 0 1 0 0,0-1-1 0 0,0 0 1 0 0,-19 4 0 0 0,14-4-9 0 0,0 1 0 0 0,0 0 0 0 0,1 1 1 0 0,0 1-1 0 0,-18 11 0 0 0,-38 24 98 0 0,66-40-146 0 0,0 1-1 0 0,0 0 1 0 0,0 0-1 0 0,0 1 1 0 0,1-1-1 0 0,-1 1 0 0 0,1 0 1 0 0,0-1-1 0 0,0 1 1 0 0,-2 5-1 0 0,-15 29 4 0 0,2 1 0 0 0,2 1 0 0 0,2 0 0 0 0,1 1 0 0 0,2 0-1 0 0,-6 53 1 0 0,5 5-8 0 0,9-65-2 0 0,-22 271 0 0 0,23-237 0 0 0,2 0 0 0 0,3 1 0 0 0,3-1 0 0 0,3-1 0 0 0,20 74 0 0 0,-25-124 0 0 0,4 19 1 0 0,2-1 1 0 0,1-1-1 0 0,2 0 1 0 0,24 47 0 0 0,-32-73 3 0 0,0 0 0 0 0,1 1 0 0 0,0-2 0 0 0,1 1 0 0 0,0-1 0 0 0,0 0 0 0 0,0 0 0 0 0,1-1 0 0 0,0 0 0 0 0,0 0 0 0 0,0-1 0 0 0,1 0-1 0 0,0-1 1 0 0,0 0 0 0 0,15 5 0 0 0,-23-8-4 0 0,5 0 5 0 0,0 1-1 0 0,1-1 1 0 0,-1 0 0 0 0,0-1 0 0 0,0 1-1 0 0,1-1 1 0 0,-1 0 0 0 0,0-1 0 0 0,1 0 0 0 0,-1 0-1 0 0,0 0 1 0 0,0 0 0 0 0,0-1 0 0 0,0 0 0 0 0,0-1-1 0 0,0 1 1 0 0,-1-1 0 0 0,7-4 0 0 0,-5 4 10 0 0,8-5 3 0 0,-1-1-1 0 0,-1 0 0 0 0,1-1 0 0 0,-2 0 0 0 0,1-1 0 0 0,-1 0 0 0 0,19-25 0 0 0,63-100 146 0 0,-78 110-109 0 0,43-72 16 0 0,-43 69-60 0 0,139-268 53 0 0,-118 218-12 0 0,153-380 96 0 0,-161 348-127 0 0,5-87-2 0 0,-30 170-14 0 0,-1-1 0 0 0,-2 1 0 0 0,-2-45 1 0 0,0 63-5 0 0,-1 1 0 0 0,0-1 1 0 0,0 0-1 0 0,-1 0 1 0 0,-1 1-1 0 0,1 0 0 0 0,-1-1 1 0 0,-1 2-1 0 0,0-1 0 0 0,-7-9 1 0 0,10 14-2 0 0,-1 1 0 0 0,0 0 0 0 0,0 0 0 0 0,0 1 0 0 0,-1-1 1 0 0,1 1-1 0 0,-1 0 0 0 0,1-1 0 0 0,-1 2 0 0 0,0-1 0 0 0,0 0 0 0 0,0 1 0 0 0,0-1 1 0 0,0 1-1 0 0,0 0 0 0 0,0 1 0 0 0,0-1 0 0 0,0 1 0 0 0,-1 0 0 0 0,1 0 1 0 0,0 0-1 0 0,0 0 0 0 0,0 1 0 0 0,0 0 0 0 0,0-1 0 0 0,-6 3 0 0 0,-5 2 1 0 0,0 0 0 0 0,0 1 0 0 0,1 0 0 0 0,0 1 0 0 0,-23 15 0 0 0,16-7 3 0 0,1 0 0 0 0,0 1 0 0 0,1 1 0 0 0,1 0 0 0 0,-32 41 0 0 0,-111 130 24 0 0,36-31 24 0 0,-65 107 0 0 0,151-205-20 0 0,4 0 0 0 0,2 3 0 0 0,-43 110 0 0 0,46-99 12 0 0,-7 18-11 0 0,-33 123 0 0 0,61-181 0 0 0,2 1 0 0 0,1 0-1 0 0,2 0 1 0 0,1 0 0 0 0,2 1 0 0 0,1-1-1 0 0,6 46 1 0 0,-3-62-18 0 0,1 1 0 0 0,1 0-1 0 0,0-1 1 0 0,1 1 0 0 0,1-2 0 0 0,16 29-1 0 0,-12-24-2 0 0,-8-15-8 0 0,1 0 1 0 0,0-1 0 0 0,0 1 0 0 0,1-1 0 0 0,-1 0 0 0 0,1 0-1 0 0,1 0 1 0 0,-1-1 0 0 0,10 8 0 0 0,-11-10-2 0 0,1-1 1 0 0,-1 1 0 0 0,0-1 0 0 0,1 0-1 0 0,-1 0 1 0 0,1-1 0 0 0,0 1-1 0 0,0-1 1 0 0,0 0 0 0 0,-1 0 0 0 0,11 0-1 0 0,-4-2 2 0 0,0-1 1 0 0,0 0-1 0 0,-1 0 0 0 0,1-1 0 0 0,0 0 0 0 0,-1-1 0 0 0,0 0 1 0 0,0-1-1 0 0,0 0 0 0 0,16-11 0 0 0,-10 5 5 0 0,0 0 0 0 0,23-22-1 0 0,-36 29-8 0 0,27-22 5 0 0,-1-1-1 0 0,-1-2 0 0 0,-1-1 0 0 0,-2-1 0 0 0,-1-1 0 0 0,30-55 1 0 0,12-53 111 0 0,-6-2 1 0 0,50-179 0 0 0,-69 177 22 0 0,-22 76-99 0 0,10-38 27 0 0,21-149-1 0 0,-39 191 18 0 0,-4 0 0 0 0,-2-1-1 0 0,-3 1 1 0 0,-8-84 0 0 0,4 136-64 0 0,0 0-1 0 0,0 0 1 0 0,-1 1-1 0 0,-1-1 1 0 0,0 1-1 0 0,-1 0 1 0 0,0 0 0 0 0,0 1-1 0 0,-9-13 1 0 0,12 20-15 0 0,-1 0 0 0 0,1 0 0 0 0,-1 0 0 0 0,1 1 0 0 0,-1-1-1 0 0,0 1 1 0 0,0-1 0 0 0,0 1 0 0 0,0 0 0 0 0,0 0 0 0 0,-1 1 0 0 0,1-1 0 0 0,-1 1 0 0 0,1-1 0 0 0,-1 1 0 0 0,1 0 0 0 0,-1 0 0 0 0,0 1 0 0 0,1-1 0 0 0,-1 1 0 0 0,0 0 0 0 0,0 0 0 0 0,1 0 0 0 0,-1 0 0 0 0,0 1 0 0 0,1-1 0 0 0,-1 1 0 0 0,0 0 0 0 0,1 0 0 0 0,-1 1 0 0 0,1-1 0 0 0,-4 3 0 0 0,-6 2 23 0 0,0 1 1 0 0,0 1 0 0 0,1 0-1 0 0,0 1 1 0 0,1 0 0 0 0,0 1-1 0 0,0 0 1 0 0,-17 22 0 0 0,-18 16 20 0 0,7-8-24 0 0,-12 10 1 0 0,3 3 1 0 0,-71 98-1 0 0,65-62 13 0 0,3 2 1 0 0,5 2 0 0 0,4 2-1 0 0,-47 156 1 0 0,81-219-34 0 0,1 0 1 0 0,2 0-1 0 0,1 0 1 0 0,2 1 0 0 0,1-1-1 0 0,1 1 1 0 0,2 0-1 0 0,1-1 1 0 0,2 0-1 0 0,1 0 1 0 0,1 0 0 0 0,2 0-1 0 0,1-1 1 0 0,2-1-1 0 0,23 45 1 0 0,-31-67-7 0 0,1 0-1 0 0,0 0 1 0 0,1-1-1 0 0,-1 0 1 0 0,1 0 0 0 0,1 0-1 0 0,-1-1 1 0 0,1 0 0 0 0,0 0-1 0 0,1 0 1 0 0,-1-1 0 0 0,1 0-1 0 0,0-1 1 0 0,0 0-1 0 0,1 0 1 0 0,-1-1 0 0 0,1 0-1 0 0,0 0 1 0 0,0-1 0 0 0,0 0-1 0 0,0-1 1 0 0,0 0 0 0 0,0 0-1 0 0,0-1 1 0 0,16-1-1 0 0,-11-1 0 0 0,0 0-1 0 0,0-1 0 0 0,0-1 0 0 0,0 0 0 0 0,-1-1 0 0 0,0 0 0 0 0,0-1 0 0 0,0 0 0 0 0,-1-1 0 0 0,1-1 0 0 0,-2 0 0 0 0,1-1 0 0 0,-1 0 0 0 0,-1 0 0 0 0,18-21 0 0 0,19-41-24 0 0,91-207-11 0 0,-128 252 27 0 0,28-67-70 0 0,31-115 0 0 0,-52 152 63 0 0,-1 5 2 0 0,-2-1 1 0 0,-2-1-1 0 0,8-91 1 0 0,-15 102-1 0 0,-2 21 3 0 0,-1 0 0 0 0,-1-1 0 0 0,-1 1 0 0 0,0 0 0 0 0,-2 0 0 0 0,-1 0 0 0 0,0 0 1 0 0,-8-24-1 0 0,-28-65-12 0 0,38 107 22 0 0,-1 0 0 0 0,1 0 0 0 0,0 0 0 0 0,-1 0 0 0 0,0 0 0 0 0,1 0 0 0 0,-1 0 0 0 0,0 0 0 0 0,-1 1 0 0 0,1-1 0 0 0,0 1 0 0 0,-1 0 0 0 0,0-1 0 0 0,1 1 1 0 0,-1 0-1 0 0,0 0 0 0 0,-3-1 0 0 0,-7-3-3 0 0,0 1 1 0 0,0 1 0 0 0,-25-6-1 0 0,34 9 4 0 0,0 1 0 0 0,1 0 0 0 0,-1 0 0 0 0,0 0 0 0 0,1 0-1 0 0,-1 1 1 0 0,0-1 0 0 0,1 1 0 0 0,-1 0 0 0 0,1 0 0 0 0,-1 0 0 0 0,1 1-1 0 0,-1-1 1 0 0,1 1 0 0 0,0 0 0 0 0,0 0 0 0 0,0 0 0 0 0,-5 4 0 0 0,-40 30 0 0 0,2 2 0 0 0,1 2 0 0 0,2 2 0 0 0,2 1 0 0 0,-56 79 0 0 0,10 12 13 0 0,-76 162 1 0 0,11-15 7 0 0,7-24 3 0 0,128-227-18 0 0,1 2 0 0 0,2-1 0 0 0,-11 35 0 0 0,-26 119 14 0 0,49-178-20 0 0,0 1 1 0 0,0 0-1 0 0,1 0 1 0 0,0 0-1 0 0,1 1 1 0 0,-1-1 0 0 0,2 0-1 0 0,-1 0 1 0 0,1 0-1 0 0,2 9 1 0 0,-2-14-1 0 0,0 0 0 0 0,1 0 1 0 0,-1 0-1 0 0,1 0 0 0 0,0 0 1 0 0,0-1-1 0 0,0 1 0 0 0,0-1 0 0 0,0 1 1 0 0,0-1-1 0 0,1 0 0 0 0,-1 0 1 0 0,1 0-1 0 0,3 2 0 0 0,-5-3 0 0 0,0-1 0 0 0,0 1 0 0 0,0-1 1 0 0,0 1-1 0 0,0-1 0 0 0,0 1 0 0 0,0-1 0 0 0,0 0 0 0 0,0 1 0 0 0,0-1 0 0 0,0 0 0 0 0,0 0 0 0 0,0 0 0 0 0,0 0 0 0 0,0 0 0 0 0,0 0 0 0 0,0 0 0 0 0,1 0 0 0 0,0-1 0 0 0,38-18 1 0 0,-9-1-2 0 0,-1-1 1 0 0,-1-2 0 0 0,-1 0-1 0 0,0-2 1 0 0,-2-1 0 0 0,-2-1-1 0 0,28-38 1 0 0,109-160-19 0 0,143-218-30 0 0,-249 353 21 0 0,-4-3 1 0 0,-5-3-1 0 0,36-104 0 0 0,-70 165 20 0 0,-2 0 1 0 0,-1-1-1 0 0,-2 0 0 0 0,4-71 0 0 0,-10 100 7 0 0,-3-31-1 0 0,2 38 2 0 0,0-1 0 0 0,-1 1 0 0 0,1-1 0 0 0,0 1 0 0 0,-1-1 0 0 0,1 1 0 0 0,0-1 0 0 0,-1 1 0 0 0,1-1 0 0 0,-1 1 0 0 0,1 0 0 0 0,-1-1 0 0 0,1 1 0 0 0,0 0 0 0 0,-1-1 0 0 0,0 1 0 0 0,1 0 0 0 0,-1 0 0 0 0,1-1 0 0 0,-1 1 0 0 0,1 0 0 0 0,-1 0 0 0 0,1 0 0 0 0,-1 0 0 0 0,0 0 0 0 0,1 0 0 0 0,-1 0 0 0 0,1 0 0 0 0,-1 0 0 0 0,1 0 0 0 0,-1 0 0 0 0,0 0 0 0 0,0 0 0 0 0,-6 3 0 0 0,-1-1 0 0 0,1 1 0 0 0,0 0 0 0 0,1 0 0 0 0,-1 1 0 0 0,0 0 0 0 0,1 0 0 0 0,0 1 0 0 0,0-1 0 0 0,0 1 0 0 0,1 1 0 0 0,0-1 0 0 0,0 1 0 0 0,0 0 0 0 0,0 0 0 0 0,-6 12 0 0 0,-12 21 0 0 0,-30 70 1 0 0,51-104-1 0 0,-82 171 6 0 0,23-53 22 0 0,-66 199 1 0 0,42-55-9 0 0,8 41-216 0 0,63-238-1110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07:58.4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6128 0 0,'0'0'56'0'0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07:59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814 98 4008 0 0,'-11'-1'22'0'0,"0"0"-1"0"0,0 0 1 0 0,0 1 0 0 0,0 1 0 0 0,0 0-1 0 0,0 1 1 0 0,1 0 0 0 0,-1 0 0 0 0,0 1-1 0 0,-13 6 1 0 0,7-2 28 0 0,1 2 0 0 0,0 0 0 0 0,0 0-1 0 0,1 2 1 0 0,-21 18 0 0 0,-3 9 59 0 0,2 2 0 0 0,1 1 0 0 0,-30 47 0 0 0,26-35-102 0 0,-7 12 31 0 0,3 2-1 0 0,3 3 1 0 0,3 0-1 0 0,3 3 1 0 0,3 1-1 0 0,-36 124 1 0 0,58-160-26 0 0,1-1 1 0 0,2 1-1 0 0,2 1 1 0 0,-1 51-1 0 0,5-68 3 0 0,-1 1 1 0 0,1-8-2 0 0,0 0-1 0 0,1 0 0 0 0,1 0 1 0 0,0 0-1 0 0,1 0 0 0 0,1 0 1 0 0,0-1-1 0 0,11 28 0 0 0,-8-21-3 0 0,1 1-3 0 0,0-1-1 0 0,2 1 1 0 0,0-1 0 0 0,1-1 0 0 0,1 0-1 0 0,1 0 1 0 0,1-1 0 0 0,30 33 0 0 0,-20-28 6 0 0,1-2 0 0 0,1 0 0 0 0,1-2 0 0 0,1-1 1 0 0,1-1-1 0 0,1-2 0 0 0,0 0 0 0 0,1-2 0 0 0,0-1 0 0 0,59 16 0 0 0,-67-24-7 0 0,0-1-1 0 0,0 0 1 0 0,1-2-1 0 0,-1 0 1 0 0,0-2-1 0 0,1 0 1 0 0,-1-2-1 0 0,1 0 0 0 0,-1-2 1 0 0,0 0-1 0 0,-1-2 1 0 0,1 0-1 0 0,-1-1 1 0 0,0-1-1 0 0,0-1 1 0 0,35-23-1 0 0,-22 11 9 0 0,-1-2 0 0 0,-2-2 0 0 0,0-1 0 0 0,44-49-1 0 0,59-70 2 0 0,-119 127-8 0 0,0 0-1 0 0,-1-1 1 0 0,-1-1-1 0 0,-1 0 1 0 0,-1 0-1 0 0,-1-1 1 0 0,-1-1 0 0 0,13-44-1 0 0,-7 19 12 0 0,6-19 7 0 0,-4-1 0 0 0,-3 0-1 0 0,12-129 1 0 0,-24 166-1 0 0,-4-54 0 0 0,-19-133 21 0 0,16 181-38 0 0,-2-1 0 0 0,-1 1-1 0 0,-2 1 1 0 0,-1 0-1 0 0,-25-53 1 0 0,21 61 15 0 0,0 1 0 0 0,-2 1 0 0 0,0 0 0 0 0,-2 1 0 0 0,-1 1 0 0 0,-23-21 0 0 0,35 36-14 0 0,0 0-1 0 0,0 0 1 0 0,-1 1-1 0 0,0 0 0 0 0,0 1 0 0 0,0 0 1 0 0,-1 0-1 0 0,0 1 0 0 0,0 0 0 0 0,0 1 1 0 0,-11-3-1 0 0,-122-35 37 0 0,132 39-41 0 0,1 1-1 0 0,-1 1 1 0 0,1 0 0 0 0,-1 0 0 0 0,0 1 0 0 0,1 0-1 0 0,-1 1 1 0 0,0 0 0 0 0,-10 3 0 0 0,-39 8 7 0 0,-68 24 0 0 0,114-31-9 0 0,-1 1 0 0 0,0 0-1 0 0,1 2 1 0 0,1-1 0 0 0,-1 2 0 0 0,1 0 0 0 0,0 0 0 0 0,-18 20 0 0 0,10-6 3 0 0,1 1-1 0 0,-29 46 1 0 0,14-17 2 0 0,-38 49-819 0 0,58-80-3267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23:53.2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2000 501 9848 0 0,'-9'0'212'0'0,"-49"-9"119"0"0,38 5-140 0 0,0 1 0 0 0,0 0 0 0 0,0 1-1 0 0,-36 3 1 0 0,-178 22 464 0 0,-71 25-555 0 0,221-28-96 0 0,47-11-4 0 0,-62 18 0 0 0,21 5 0 0 0,26-4-2 0 0,1 2 0 0 0,2 3 0 0 0,-87 75 0 0 0,63-45-16 0 0,3 3 1 0 0,3 4 0 0 0,4 2 0 0 0,2 3 0 0 0,4 3 0 0 0,-90 160 0 0 0,114-162 2 0 0,26-56 13 0 0,-11 30 0 0 0,1 1-1 0 0,-17 91 1 0 0,34-142 2 0 0,-10 63 0 0 0,2-1 1 0 0,2 95-1 0 0,5-129 1 0 0,10 322 9 0 0,7-174 56 0 0,66 293 0 0 0,-71-428-47 0 0,21 47 0 0 0,58 123 9 0 0,-74-176-22 0 0,1-1 0 0 0,2-1 0 0 0,2 0 0 0 0,1-1 0 0 0,1-2 0 0 0,38 39 0 0 0,-35-45-4 0 0,0-2 0 0 0,2-1 0 0 0,1-1-1 0 0,0-1 1 0 0,1-1 0 0 0,37 14 0 0 0,-39-20 1 0 0,0-1-1 0 0,39 8 1 0 0,179 39 16 0 0,-49-27 17 0 0,105-1 6 0 0,-76-15 12 0 0,99-2 3 0 0,-83-4 7 0 0,116 3-5 0 0,-228-8-52 0 0,389-4 167 0 0,-261-13-115 0 0,-89-4-13 0 0,-123 11-35 0 0,38-7 14 0 0,148-41-1 0 0,-193 42-9 0 0,-1-1 0 0 0,-1-3 0 0 0,0 0 0 0 0,-1-3 0 0 0,63-43 0 0 0,-36 12 10 0 0,-3-2 0 0 0,82-92 1 0 0,17-33-6 0 0,-135 148-9 0 0,-1 0 1 0 0,-2-2 0 0 0,0 0 0 0 0,-3-2-1 0 0,28-63 1 0 0,-18 33 19 0 0,31-68 25 0 0,70-233 0 0 0,-102 263-39 0 0,-4-2 0 0 0,-5-1 0 0 0,5-105 0 0 0,-23 66 39 0 0,-1 119-51 0 0,-5-92 15 0 0,-39-210-1 0 0,23 227 16 0 0,-61-165 0 0 0,57 202-16 0 0,-2 0 0 0 0,-2 2-1 0 0,-59-85 1 0 0,70 118-10 0 0,-2 2 0 0 0,0 0 0 0 0,-30-24 0 0 0,-188-163 29 0 0,184 166-27 0 0,-1 2 1 0 0,-2 2 0 0 0,-2 4 0 0 0,-2 1-1 0 0,-68-28 1 0 0,79 42 6 0 0,-63-18-1 0 0,-198-53 24 0 0,265 81-23 0 0,-2 3-1 0 0,-86-9 0 0 0,-195-2 34 0 0,89 20 5 0 0,-111 22-4 0 0,232-12-9 0 0,2 5-1 0 0,-196 48 1 0 0,128-7-9 0 0,-245 106 0 0 0,317-105-575 0 0,3 6 0 0 0,-157 113 0 0 0,245-159-8485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23:54.0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1 162 6824 0 0,'66'-29'394'0'0,"-16"6"140"0"0,2 2-1 0 0,0 2 0 0 0,67-14 1 0 0,-7 16-222 0 0,1 5 0 0 0,0 5 0 0 0,193 12 0 0 0,342 70 1106 0 0,-601-68-1402 0 0,475 67 231 0 0,-311-45-160 0 0,179 30-21 0 0,190 32 57 0 0,327 60-18 0 0,-447-93-15 0 0,331 1-108 0 0,-778-59 13 0 0,97 1-275 0 0,0-6 1 0 0,0-4-1 0 0,-1-5 1 0 0,0-4-1 0 0,-2-5 0 0 0,174-62 1 0 0,-266 79-7421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23:55.2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1375 692 6928 0 0,'-20'-16'300'0'0,"-1"1"0"0"0,0 1 0 0 0,-2 1 0 0 0,1 1 0 0 0,-2 1 0 0 0,1 1 0 0 0,-1 1 0 0 0,-1 1 0 0 0,-42-7 0 0 0,46 10-280 0 0,13 3-13 0 0,0 0-1 0 0,0 1 1 0 0,0 0-1 0 0,0 1 0 0 0,-1-1 1 0 0,1 1-1 0 0,0 1 1 0 0,-15 2-1 0 0,0-1 0 0 0,12-1-3 0 0,-1 0 1 0 0,0 1-1 0 0,1 1 0 0 0,-1 0 0 0 0,1 0 0 0 0,0 1 0 0 0,0 1 0 0 0,-16 8 0 0 0,10-5-1 0 0,-13 5 1 0 0,1 2 1 0 0,0 1-1 0 0,0 1 0 0 0,-40 34 0 0 0,20-7 12 0 0,2 3 0 0 0,-50 63 0 0 0,-68 115 26 0 0,117-155-17 0 0,3 3 1 0 0,-60 134 0 0 0,86-160-14 0 0,1 0 0 0 0,4 2 0 0 0,1-1 0 0 0,2 2 0 0 0,2-1-1 0 0,-1 56 1 0 0,8-34-20 0 0,4 1-1 0 0,2-1 1 0 0,4 0-1 0 0,3 0 1 0 0,3-1-1 0 0,4 0 1 0 0,2-2-1 0 0,30 70 0 0 0,-14-57-56 0 0,3-3-1 0 0,3-1 0 0 0,4-1 0 0 0,3-3 1 0 0,3-3-1 0 0,75 79 0 0 0,-106-126 47 0 0,-5-4-6 0 0,2-1 0 0 0,0 0-1 0 0,0-1 1 0 0,2-2-1 0 0,0 1 1 0 0,1-2-1 0 0,1-1 1 0 0,0-1-1 0 0,27 11 1 0 0,-22-10 16 0 0,43 19-9 0 0,0-3-1 0 0,100 27 1 0 0,508 65-8 0 0,-516-98 25 0 0,427 51 131 0 0,2-41 32 0 0,-528-34-79 0 0,-1-3-1 0 0,0-2 0 0 0,-1-3 0 0 0,75-21 0 0 0,-91 17 0 0 0,0-2 0 0 0,-2-3 0 0 0,0-1 0 0 0,-1-2 0 0 0,-1-1-1 0 0,49-37 1 0 0,-39 21-26 0 0,-2-2 0 0 0,-1-2-1 0 0,-2-3 1 0 0,-3-1 0 0 0,-1-2-1 0 0,-2-2 1 0 0,-3-1 0 0 0,38-71-1 0 0,-26 29 36 0 0,-4-3 0 0 0,-5-1 0 0 0,-4-2 0 0 0,-4-1 0 0 0,-5-2 0 0 0,-4-1 0 0 0,14-153 0 0 0,-33 85-66 0 0,-18-132-8 0 0,11 267-12 0 0,2 0 6 0 0,-3 0 0 0 0,-1-1 1 0 0,-1 2-1 0 0,-20-64 0 0 0,17 66-8 0 0,-17-61-3 0 0,-70-167 1 0 0,63 193 13 0 0,-2 1-1 0 0,-4 2 1 0 0,-3 2 0 0 0,-77-90-1 0 0,58 84 18 0 0,-4 3 1 0 0,-2 3-1 0 0,-101-73 0 0 0,153 125-22 0 0,-7-5 12 0 0,-1 0-1 0 0,-1 1 1 0 0,-1 2-1 0 0,0 0 1 0 0,0 2-1 0 0,-1 0 1 0 0,-49-12-1 0 0,-216-53 71 0 0,252 68-73 0 0,0 2 1 0 0,0 1 0 0 0,0 2 0 0 0,-41 3 0 0 0,33 0-2 0 0,-99 1 10 0 0,0 6 0 0 0,-149 28 1 0 0,125-5 13 0 0,1 7 1 0 0,-199 72-1 0 0,26 20 107 0 0,129-43-103 0 0,117-47-171 0 0,-19 7-355 0 0,2 4-1 0 0,-175 108 0 0 0,257-138-7590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06:2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14776 0 0,'169'-24'1200'0'0,"190"-53"-1"0"0,-75 8-27 0 0,4 13-1 0 0,340-23 0 0 0,-77 53-387 0 0,-155 10-363 0 0,205 13-49 0 0,-558 4-351 0 0,1382 123 413 0 0,-948-42-353 0 0,-220-35-44 0 0,203 27 55 0 0,548 15-1 0 0,-482-83-46 0 0,140 6 41 0 0,-290 0-31 0 0,-201-8-8 0 0,-89 0-23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26:15.9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877 226 5224 0 0,'-24'-5'509'0'0,"1"-2"0"0"0,-34-13 0 0 0,39 13-420 0 0,10 3 24 0 0,0 1-1 0 0,0 1 1 0 0,0 0 0 0 0,0 0 0 0 0,-1 0 0 0 0,-14 0-1 0 0,19 2-63 0 0,1 1-1 0 0,-1-1 0 0 0,0 1 0 0 0,1 0 0 0 0,-1 0 1 0 0,1 0-1 0 0,-1 1 0 0 0,1-1 0 0 0,0 1 0 0 0,-1 0 1 0 0,1 0-1 0 0,0 0 0 0 0,0 0 0 0 0,1 0 0 0 0,-1 1 0 0 0,0-1 1 0 0,1 1-1 0 0,-5 5 0 0 0,-24 36 105 0 0,2 1 0 0 0,2 1 1 0 0,2 1-1 0 0,2 1 0 0 0,2 1 0 0 0,3 2 0 0 0,-16 63 0 0 0,23-76-115 0 0,1 0 16 0 0,0 0 0 0 0,3 1 0 0 0,-3 41 0 0 0,5-36-34 0 0,-1-2-11 0 0,3 0 0 0 0,1 1 0 0 0,6 62 0 0 0,-1-82-5 0 0,0-1 0 0 0,2 1 0 0 0,0-1 0 0 0,1 0 0 0 0,2 0 0 0 0,0-1 0 0 0,1 0 0 0 0,1 0 0 0 0,23 35 0 0 0,-28-49-2 0 0,0 0 0 0 0,1 0-1 0 0,0 0 1 0 0,0 0-1 0 0,0-1 1 0 0,1 0 0 0 0,0-1-1 0 0,0 1 1 0 0,1-1-1 0 0,-1-1 1 0 0,1 1-1 0 0,0-1 1 0 0,1-1 0 0 0,-1 1-1 0 0,0-2 1 0 0,1 1-1 0 0,0-1 1 0 0,-1 0 0 0 0,1-1-1 0 0,0 0 1 0 0,0 0-1 0 0,0-1 1 0 0,0 0 0 0 0,0-1-1 0 0,0 0 1 0 0,0 0-1 0 0,17-5 1 0 0,-4-1-2 0 0,0-1 1 0 0,0-1-1 0 0,-1-1 1 0 0,-1-1-1 0 0,1-1 0 0 0,-2 0 1 0 0,1-2-1 0 0,30-28 1 0 0,9-17-5 0 0,70-91 1 0 0,-109 125 1 0 0,11-11-1 0 0,-6 8 0 0 0,-2-1 0 0 0,-1-2 0 0 0,36-64 0 0 0,-31 36-39 0 0,-3 0 1 0 0,-3-2-1 0 0,24-111 0 0 0,-40 151 30 0 0,-1 0 0 0 0,-1 0 0 0 0,-1 0 0 0 0,-1-1 0 0 0,-2-37 0 0 0,-2 22 2 0 0,3 16 3 0 0,-1 0 0 0 0,-2 0 0 0 0,0-1 1 0 0,-1 2-1 0 0,-1-1 0 0 0,-1 0 0 0 0,-1 1 1 0 0,-1 1-1 0 0,-1-1 0 0 0,-18-31 0 0 0,21 42 12 0 0,-1 1 0 0 0,0-1 0 0 0,-1 1 0 0 0,1 1 1 0 0,-2-1-1 0 0,1 1 0 0 0,-1 1 0 0 0,0 0 0 0 0,0 0 0 0 0,-1 0 0 0 0,1 1 0 0 0,-1 1 0 0 0,-1 0 0 0 0,1 0 0 0 0,0 1 0 0 0,-1 0 0 0 0,0 1 0 0 0,1 0 0 0 0,-1 0 0 0 0,0 1 0 0 0,0 1 0 0 0,0 0 0 0 0,-17 2 0 0 0,9 0 17 0 0,-4-1-11 0 0,-1 1-1 0 0,1 1 1 0 0,0 2-1 0 0,0 0 0 0 0,1 1 1 0 0,-1 1-1 0 0,-28 14 1 0 0,0 6 98 0 0,1 2 0 0 0,2 2 1 0 0,1 3-1 0 0,2 1 0 0 0,1 2 1 0 0,-46 51-1 0 0,35-23 111 0 0,36-41-169 0 0,5-7-25 0 0,0 1 0 0 0,1 0 1 0 0,1 1-1 0 0,1 1 0 0 0,1-1 0 0 0,0 2 0 0 0,-12 38 0 0 0,14-34 29 0 0,2 1-1 0 0,0-1 1 0 0,2 1 0 0 0,1 0-1 0 0,1 0 1 0 0,1 0 0 0 0,3 27-1 0 0,-2-5-19 0 0,0-12-12 0 0,2 0-1 0 0,1-1 0 0 0,13 61 0 0 0,-10-70-7 0 0,1 0 0 0 0,2 0-1 0 0,0 0 1 0 0,2-1-1 0 0,0 0 1 0 0,17 24 0 0 0,-23-40-14 0 0,1 0 0 0 0,0 0 0 0 0,1 0 0 0 0,0-1 0 0 0,1 0 0 0 0,0 0 0 0 0,0-1 0 0 0,0 0 0 0 0,1-1 0 0 0,0 0 0 0 0,0 0 0 0 0,1-1 0 0 0,-1 0 0 0 0,1 0 0 0 0,1-1 1 0 0,-1-1-1 0 0,20 5 0 0 0,-3-5-4 0 0,-1-2 1 0 0,1-1-1 0 0,0-1 1 0 0,0-1-1 0 0,-1-1 1 0 0,0-1-1 0 0,1-2 1 0 0,48-17-1 0 0,-39 10-25 0 0,-2-2 1 0 0,0-2-1 0 0,0-1 0 0 0,-2-1 0 0 0,54-42 0 0 0,-36 13-54 0 0,-30 26 60 0 0,-9 12 15 0 0,-1-1 0 0 0,0 0 1 0 0,-1-1-1 0 0,0 0 1 0 0,-1 0-1 0 0,0 0 0 0 0,-1-1 1 0 0,-1-1-1 0 0,8-22 1 0 0,-5 3-19 0 0,-1 0 0 0 0,-2 0 0 0 0,-2-1 0 0 0,-1 0 0 0 0,-1 0 0 0 0,-2 0 0 0 0,-1 0 1 0 0,-10-52-1 0 0,-7 15-14 0 0,1 17 27 0 0,-3 0-1 0 0,-50-96 1 0 0,59 131 8 0 0,-1 1 0 0 0,-1 1 1 0 0,0 0-1 0 0,-2 0 0 0 0,1 2 0 0 0,-2 0 1 0 0,0 0-1 0 0,-1 2 0 0 0,0 0 1 0 0,-1 1-1 0 0,-1 0 0 0 0,0 2 0 0 0,-34-15 1 0 0,42 23 3 0 0,-1-1 0 0 0,1 1 0 0 0,0 1 0 0 0,-1 0 0 0 0,1 1 1 0 0,-1 0-1 0 0,1 1 0 0 0,-1 0 0 0 0,1 0 0 0 0,0 1 0 0 0,-22 8 1 0 0,-3 2 1 0 0,0 2 0 0 0,-41 23 0 0 0,50-21-1 0 0,1 1 0 0 0,1 1 0 0 0,1 1 0 0 0,-39 39 1 0 0,-63 82 0 0 0,119-132-2 0 0,-15 21 0 0 0,1 0 0 0 0,2 2 0 0 0,1 0 1 0 0,1 1-1 0 0,2 1 0 0 0,1 0 0 0 0,-18 67 1 0 0,13-43 3 0 0,2-3 27 0 0,-20 108 1 0 0,33-135-21 0 0,2-1-1 0 0,0 1 1 0 0,2 0 0 0 0,0-1 0 0 0,2 1 0 0 0,7 33 0 0 0,-7-51 3 0 0,0 1-1 0 0,1-1 1 0 0,1 0 0 0 0,-1 0-1 0 0,2-1 1 0 0,-1 1 0 0 0,1-1-1 0 0,0 0 1 0 0,1 0 0 0 0,-1 0 0 0 0,2-1-1 0 0,-1 0 1 0 0,1 0 0 0 0,0-1-1 0 0,1 1 1 0 0,8 4 0 0 0,-4-4 8 0 0,0 0 1 0 0,1-1-1 0 0,0 0 1 0 0,0-1 0 0 0,0-1-1 0 0,0 0 1 0 0,1-1-1 0 0,0 0 1 0 0,0-1 0 0 0,24 0-1 0 0,-5-3 3 0 0,0 0-1 0 0,-1-3 0 0 0,1-1 0 0 0,-1-1 1 0 0,0-2-1 0 0,0-1 0 0 0,-1-1 1 0 0,0-2-1 0 0,-1-1 0 0 0,-1-1 0 0 0,0-2 1 0 0,-1-1-1 0 0,27-20 0 0 0,-27 17 28 0 0,1 0 35 0 0,51-45 1 0 0,52-62 11 0 0,-108 101-72 0 0,-2-1 1 0 0,0-1 0 0 0,-2-1-1 0 0,-1-1 1 0 0,-1 0 0 0 0,-2-2 0 0 0,-1 0-1 0 0,-2 0 1 0 0,-1-1 0 0 0,-1-1-1 0 0,-2 0 1 0 0,-1 0 0 0 0,4-54 0 0 0,-9 64-2 0 0,-1 0 1 0 0,0 1 0 0 0,-2-1-1 0 0,-4-35 1 0 0,1 37-14 0 0,2 11-6 0 0,0 0 1 0 0,-1 1-1 0 0,0-1 0 0 0,-1 0 0 0 0,0 1 1 0 0,-1 0-1 0 0,0 0 0 0 0,-1 0 0 0 0,0 0 0 0 0,0 1 1 0 0,-1 0-1 0 0,0 0 0 0 0,-1 0 0 0 0,0 1 1 0 0,0 0-1 0 0,-1 0 0 0 0,0 0 0 0 0,-1 1 0 0 0,1 1 1 0 0,-1 0-1 0 0,0 0 0 0 0,-1 0 0 0 0,1 1 1 0 0,-1 1-1 0 0,0-1 0 0 0,-1 2 0 0 0,1-1 0 0 0,0 2 1 0 0,-1-1-1 0 0,0 1 0 0 0,0 1 0 0 0,1 0 1 0 0,-1 0-1 0 0,0 1 0 0 0,0 1 0 0 0,0 0 0 0 0,0 0 1 0 0,0 1-1 0 0,1 0 0 0 0,-15 6 0 0 0,-47 19 40 0 0,2 4 0 0 0,-83 48 1 0 0,110-56-23 0 0,-94 52 11 0 0,48-20-7 0 0,65-39-22 0 0,0 0-2 0 0,0 0 0 0 0,2 2 0 0 0,0 0 1 0 0,1 1-1 0 0,-23 29 0 0 0,15-14 4 0 0,3 1 0 0 0,0 1 1 0 0,3 1-1 0 0,1 2 0 0 0,-22 52 1 0 0,41-83-6 0 0,1 0 0 0 0,0 0 0 0 0,1 0 0 0 0,0 1 1 0 0,0-1-1 0 0,1 1 0 0 0,0-1 0 0 0,1 1 1 0 0,0-1-1 0 0,0 1 0 0 0,4 12 0 0 0,-1-6 0 0 0,1-1-1 0 0,0 1 1 0 0,1-2-1 0 0,10 17 1 0 0,-12-23-250 0 0,0-1-1 0 0,1 0 1 0 0,-1 0 0 0 0,1 0 0 0 0,0-1 0 0 0,11 9 0 0 0,-16-14 246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29:11.3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661 291 9648 0 0,'-82'42'594'0'0,"19"-10"-68"0"0,25-13-326 0 0,-33 17 69 0 0,7 6-98 0 0,47-29-62 0 0,0 0 1 0 0,1 1-1 0 0,0 1 1 0 0,1 1 0 0 0,1 0-1 0 0,0 1 1 0 0,-13 22-1 0 0,6-3 13 0 0,2 0-1 0 0,2 1 0 0 0,-20 62 0 0 0,22-56-83 0 0,-49 164 59 0 0,53-163-67 0 0,3 1 1 0 0,1 1 0 0 0,3 0 0 0 0,1-1 0 0 0,2 1 0 0 0,3 0 0 0 0,1 0 0 0 0,12 56-1 0 0,-9-71-14 0 0,1 0-1 0 0,2 0 1 0 0,1-1 0 0 0,1 0-1 0 0,2-1 1 0 0,1 0-1 0 0,1-1 1 0 0,1-1-1 0 0,2 0 1 0 0,1-2-1 0 0,0 0 1 0 0,37 35 0 0 0,-48-52-12 0 0,1 0 0 0 0,0-1 0 0 0,0 0 0 0 0,0-1 0 0 0,1 1 0 0 0,0-2 0 0 0,0 1 0 0 0,1-2 0 0 0,0 1 0 0 0,0-2 1 0 0,0 1-1 0 0,0-1 0 0 0,0-1 0 0 0,1 0 0 0 0,-1-1 0 0 0,1 0 0 0 0,-1 0 0 0 0,1-1 0 0 0,-1-1 0 0 0,1 0 0 0 0,-1-1 1 0 0,1 0-1 0 0,-1 0 0 0 0,0-2 0 0 0,0 1 0 0 0,0-1 0 0 0,-1-1 0 0 0,1 0 0 0 0,9-6 0 0 0,-9 4 2 0 0,0 1 0 0 0,-1-2 0 0 0,0 1 0 0 0,14-15 0 0 0,-5-1-3 0 0,-1 0 0 0 0,19-33 0 0 0,89-156 4 0 0,-94 154-3 0 0,-3-1 1 0 0,-3-1 0 0 0,-2-1 0 0 0,-3-1-1 0 0,15-76 1 0 0,-26 98-3 0 0,2-4-2 0 0,12-48 17 0 0,-5-1-1 0 0,12-124 1 0 0,-16 17-4 0 0,-10 7-11 0 0,-7 166 4 0 0,-2 0 0 0 0,-1 0 0 0 0,-15-50 1 0 0,18 69-5 0 0,-1 1 0 0 0,0 0 0 0 0,0-1 0 0 0,0 1 1 0 0,-1 1-1 0 0,0-1 0 0 0,-1 0 0 0 0,0 1 0 0 0,1 0 1 0 0,-2 0-1 0 0,1 0 0 0 0,-1 1 0 0 0,0 0 0 0 0,0 0 1 0 0,-1 0-1 0 0,1 1 0 0 0,-1 0 0 0 0,0 0 0 0 0,0 1 1 0 0,0 0-1 0 0,-1 0 0 0 0,1 1 0 0 0,-1-1 0 0 0,1 2 1 0 0,-13-2-1 0 0,4 1 1 0 0,0 2 1 0 0,0 0-1 0 0,0 1 0 0 0,0 1 1 0 0,0 0-1 0 0,1 1 1 0 0,-1 1-1 0 0,1 1 0 0 0,0 0 1 0 0,0 0-1 0 0,0 2 1 0 0,-14 8-1 0 0,-202 121 46 0 0,134-67-21 0 0,-82 76 3 0 0,77-46-24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29:12.2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168 48 5920 0 0,'0'0'281'0'0,"-2"-5"-42"0"0,-1-1-177 0 0,-17-22 1016 0 0,17 25-545 0 0,-2-1-32 0 0,3 2-131 0 0,1 4-354 0 0,0-1-1 0 0,0 0 1 0 0,0 0 0 0 0,-1 0 0 0 0,1 1-1 0 0,0-1 1 0 0,0 1 0 0 0,1-1 0 0 0,-1 0 0 0 0,0 1-1 0 0,0 0 1 0 0,1-1 0 0 0,-1 1 0 0 0,1-1 0 0 0,-1 1-1 0 0,1 0 1 0 0,0-1 0 0 0,0 1 0 0 0,0 2-1 0 0,-1 0 23 0 0,-24 139 244 0 0,-10 230 1 0 0,33-336-295 0 0,-28 775 281 0 0,22-460-195 0 0,-7 277 75 0 0,13-468-137 0 0,2 123 4 0 0,41 511 177 0 0,-27-633-179 0 0,0 20-9 0 0,-7-125-6 0 0,15 68 0 0 0,-7-45-10 0 0,-14-77 9 0 0,-1-1 1 0 0,0 0-1 0 0,1 1 0 0 0,-1-1 0 0 0,1 0 1 0 0,0 0-1 0 0,0 0 0 0 0,0 1 1 0 0,0-1-1 0 0,0 0 0 0 0,0 0 0 0 0,0 0 1 0 0,1-1-1 0 0,-1 1 0 0 0,1 0 1 0 0,0 0-1 0 0,-1-1 0 0 0,1 1 0 0 0,0-1 1 0 0,0 0-1 0 0,0 1 0 0 0,0-1 1 0 0,3 1-1 0 0,-1-1-1 0 0,0 0 0 0 0,0 0 0 0 0,0 0 0 0 0,1-1 0 0 0,-1 0 0 0 0,0 0 0 0 0,0 0 0 0 0,0-1 0 0 0,0 1 0 0 0,1-1 0 0 0,-1 0 0 0 0,4-1 0 0 0,9-4 0 0 0,-1-1-1 0 0,-1 0 1 0 0,1-1 0 0 0,-1 0-1 0 0,19-15 1 0 0,7-14 54 0 0,-1-1 0 0 0,-1-2 0 0 0,61-85 0 0 0,-63 70-20 0 0,-2-2-1 0 0,-3-1 1 0 0,40-98 0 0 0,-7 12 146 0 0,-29 64-137 0 0,-4-1-1 0 0,-4-2 1 0 0,-3 0-1 0 0,20-120 1 0 0,-25 69 1 0 0,-6 0 1 0 0,-3-153 0 0 0,-17 135-7 0 0,-6 1 1 0 0,-8 0-1 0 0,-5 1 0 0 0,-8 2 1 0 0,-5 1-1 0 0,-63-151 1 0 0,-22-45 86 0 0,-45-115 117 0 0,159 435-199 0 0,-1 1 0 0 0,-1 0-1 0 0,-21-31 1 0 0,29 48-31 0 0,0 1 0 0 0,-1-1-1 0 0,1 1 1 0 0,-1 0 0 0 0,0-1-1 0 0,0 2 1 0 0,0-1 0 0 0,0 0 0 0 0,0 1-1 0 0,-1 0 1 0 0,0 0 0 0 0,0 0-1 0 0,0 1 1 0 0,0 0 0 0 0,0 0-1 0 0,0 0 1 0 0,-1 0 0 0 0,1 1 0 0 0,0 0-1 0 0,-1 0 1 0 0,-9 0 0 0 0,5 4 13 0 0,0 1 1 0 0,0 0-1 0 0,0 1 1 0 0,1 0-1 0 0,0 0 1 0 0,0 1-1 0 0,0 0 1 0 0,0 1-1 0 0,1 0 1 0 0,-8 8-1 0 0,-1 0-15 0 0,0 0-484 0 0,0 2 0 0 0,-15 19-1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6:11.4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2348 205 5224 0 0,'-24'-27'216'0'0,"8"10"168"0"0,-4-2 5 0 0,7 8-218 0 0,-6-4 18 0 0,-15-8 12 0 0,-20-6 67 0 0,52 28-249 0 0,-12-6 179 0 0,0 0 1 0 0,-1 1 0 0 0,0 1-1 0 0,0 0 1 0 0,0 1 0 0 0,0 1 0 0 0,-26-3-1 0 0,-91-11 98 0 0,116 15-272 0 0,0 1-1 0 0,0 1 1 0 0,0 1-1 0 0,-23 3 1 0 0,-10 2-6 0 0,1 3 0 0 0,-1 2 0 0 0,-69 25 0 0 0,15 7-16 0 0,3 5 0 0 0,-121 76 1 0 0,67-34-2 0 0,94-58-1 0 0,19-10 0 0 0,0 1 0 0 0,1 2 0 0 0,1 2 0 0 0,-60 54 0 0 0,-128 157 18 0 0,76-65 6 0 0,124-142 5 0 0,0 1-1 0 0,3 1 0 0 0,1 2 0 0 0,1 0 0 0 0,2 1 1 0 0,-20 48-1 0 0,32-62 17 0 0,0 0 1 0 0,-7 31 0 0 0,-15 113 79 0 0,29-156-109 0 0,0 1-1 0 0,1 0 0 0 0,0 0 1 0 0,1 0-1 0 0,0-1 0 0 0,1 1 1 0 0,0 0-1 0 0,1-1 0 0 0,0 0 1 0 0,0 1-1 0 0,1-1 0 0 0,1 0 1 0 0,-1-1-1 0 0,9 13 0 0 0,2-3 28 0 0,0 0-1 0 0,1-1 0 0 0,1-1 1 0 0,27 21-1 0 0,-22-18-49 0 0,30 24 192 0 0,72 50 1 0 0,-88-73-92 0 0,58 28 1 0 0,381 156 96 0 0,335 63 141 0 0,-633-225-211 0 0,1-9-1 0 0,313 21 0 0 0,-294-49-79 0 0,1-10 0 0 0,335-48 1 0 0,-378 25-43 0 0,-2-7 0 0 0,-1-7 0 0 0,282-117 0 0 0,-280 85-11 0 0,127-75 4 0 0,-240 124 4 0 0,-2 0-1 0 0,0-3 1 0 0,-2-1-1 0 0,-1-2 1 0 0,43-47 0 0 0,-28 27-5 0 0,27-32-5 0 0,46-66 0 0 0,-115 137 13 0 0,0-2 0 0 0,-1 1 0 0 0,0-1 0 0 0,-1 0 0 0 0,0-1 0 0 0,-1 1 0 0 0,-1-1 0 0 0,0-1 0 0 0,-1 1 0 0 0,-1-1 0 0 0,0 0 0 0 0,-1 1 0 0 0,0-1 0 0 0,-1 0 0 0 0,-1 0 0 0 0,-2-21 0 0 0,1 23 1 0 0,0 0 0 0 0,-2 1-1 0 0,1-1 1 0 0,-1 1 0 0 0,-8-19 0 0 0,2 6 0 0 0,3 3 0 0 0,-2 1 0 0 0,0-1 0 0 0,-2 1 1 0 0,0 1-1 0 0,-1 0 0 0 0,-1 0 0 0 0,-1 1 1 0 0,-1 0-1 0 0,-1 2 0 0 0,-17-18 0 0 0,3 10 7 0 0,-2 0 0 0 0,0 3-1 0 0,-2 0 1 0 0,-53-25-1 0 0,17 15 29 0 0,-97-30-1 0 0,72 37 4 0 0,0 3 1 0 0,-1 5 0 0 0,-154-8-1 0 0,90 18 32 0 0,0 7-1 0 0,-253 33 0 0 0,-432 142 154 0 0,597-109-123 0 0,4 12 1 0 0,-392 181-1 0 0,358-118-8 0 0,-182 108-1600 0 0,353-190-6434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6:12.6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501 693 3912 0 0,'0'0'35'0'0,"-3"-4"2"0"0,-3-3-18 0 0,-1 0 0 0 0,0 1 0 0 0,0 0 0 0 0,0 0 0 0 0,0 1 0 0 0,-1-1 0 0 0,0 2 1 0 0,0-1-1 0 0,-1 1 0 0 0,1 0 0 0 0,-1 1 0 0 0,0 0 0 0 0,1 1 0 0 0,-2-1 0 0 0,1 2 0 0 0,0-1 0 0 0,0 1 0 0 0,0 1 0 0 0,-1-1 0 0 0,1 2 1 0 0,0-1-1 0 0,0 1 0 0 0,-1 1 0 0 0,1 0 0 0 0,0 0 0 0 0,0 1 0 0 0,1 0 0 0 0,-1 0 0 0 0,1 1 0 0 0,-1 0 0 0 0,1 0 0 0 0,0 1 0 0 0,1 0 1 0 0,-1 1-1 0 0,1 0 0 0 0,0 0 0 0 0,0 0 0 0 0,1 1 0 0 0,0 0 0 0 0,0 0 0 0 0,-8 15 0 0 0,11-18-14 0 0,-12 18 7 0 0,1 0 1 0 0,2 1-1 0 0,0 0 1 0 0,1 1 0 0 0,-9 32-1 0 0,6 0 46 0 0,3-1 1 0 0,-7 95-1 0 0,12-96-41 0 0,-3 29 7 0 0,2 97 0 0 0,8-146-11 0 0,-2-9 7 0 0,2-1 0 0 0,0 1 0 0 0,2 0 0 0 0,1 0-1 0 0,0-1 1 0 0,17 48 0 0 0,30 47 31 0 0,-50-116-49 0 0,0 0 0 0 0,1 1-1 0 0,-1-1 1 0 0,1 0 0 0 0,0 0 0 0 0,0-1 0 0 0,0 1 0 0 0,1 0-1 0 0,-1-1 1 0 0,1 1 0 0 0,-1-1 0 0 0,1 0 0 0 0,0 1 0 0 0,0-1-1 0 0,0-1 1 0 0,0 1 0 0 0,0 0 0 0 0,0-1 0 0 0,0 0 0 0 0,4 2 0 0 0,3 0 1 0 0,1 0 0 0 0,-1 0 0 0 0,0-1 0 0 0,1 0 0 0 0,0-1 0 0 0,-1 0 0 0 0,1-1 0 0 0,0 0 0 0 0,0 0 0 0 0,-1-2 0 0 0,1 1 0 0 0,-1-1 0 0 0,1-1 0 0 0,-1 1 0 0 0,17-8 0 0 0,-14 2 0 0 0,0-1 1 0 0,0 1-1 0 0,-1-2 1 0 0,0 0-1 0 0,-1 0 1 0 0,0-1-1 0 0,-1-1 1 0 0,0 1 0 0 0,-1-2-1 0 0,9-13 1 0 0,9-20 8 0 0,31-75 0 0 0,-45 93-6 0 0,193-510 95 0 0,-186 482-73 0 0,9-21-3 0 0,-5 13-3 0 0,-2-1-1 0 0,17-87 0 0 0,-20 33 273 0 0,5-197 0 0 0,-24 305-263 0 0,0 0 0 0 0,0 0-1 0 0,-2-1 1 0 0,1 1 0 0 0,-1 0-1 0 0,-1 0 1 0 0,0 0 0 0 0,0 0-1 0 0,-1 1 1 0 0,-10-20 0 0 0,12 27-15 0 0,0 0 1 0 0,0 0-1 0 0,-1 1 0 0 0,1-1 1 0 0,-1 0-1 0 0,0 1 1 0 0,1 0-1 0 0,-1-1 1 0 0,0 1-1 0 0,0 0 0 0 0,-1 1 1 0 0,1-1-1 0 0,0 0 1 0 0,0 1-1 0 0,-1 0 0 0 0,1 0 1 0 0,-1 0-1 0 0,1 0 1 0 0,-1 0-1 0 0,0 1 1 0 0,1 0-1 0 0,-1 0 0 0 0,0 0 1 0 0,1 0-1 0 0,-1 0 1 0 0,1 1-1 0 0,-1-1 0 0 0,0 1 1 0 0,1 0-1 0 0,-1 0 1 0 0,-3 2-1 0 0,-5 3-76 0 0,0 0 1 0 0,1 0-1 0 0,0 1 0 0 0,1 1 0 0 0,0 0 1 0 0,0 0-1 0 0,0 1 0 0 0,1 0 1 0 0,-9 12-1 0 0,13-14-4604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8:42.1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159 129 1704 0 0,'-6'0'-7'0'0,"-45"-2"-4"0"0,-40-8-44 0 0,82 8 35 0 0,8 2 9 0 0,9 6-12 0 0,3 3 22 0 0,52 32 1 0 0,4-6 0 0 0,-60-31 0 0 0,-1-1 1 0 0,0 0-1 0 0,1 0 0 0 0,-1-1 1 0 0,1 0-1 0 0,0 0 1 0 0,-1-1-1 0 0,1 0 0 0 0,0 0 1 0 0,0 0-1 0 0,0-1 0 0 0,9-1 1 0 0,5 1 3 0 0,-3 1 2 0 0,-1-1 0 0 0,0 0 0 0 0,1-2 0 0 0,26-4 0 0 0,-7-1 7 0 0,20 1 20 0 0,-22 3-18 0 0,1-2 1 0 0,-1-1-1 0 0,0-2 0 0 0,41-15 0 0 0,21-4 121 0 0,1 4-1 0 0,159-17 1 0 0,-97 16 72 0 0,-106 14-77 0 0,0 3 0 0 0,83-2 0 0 0,-18 10 193 0 0,166-20-1 0 0,-246 16-234 0 0,0 1 1 0 0,1 2-1 0 0,-1 2 0 0 0,0 2 1 0 0,0 1-1 0 0,45 12 1 0 0,213 77 594 0 0,-267-83-599 0 0,24 9 32 0 0,-35-13-77 0 0,1 0 0 0 0,0-2 0 0 0,0 0 0 0 0,1-1 0 0 0,23 1 0 0 0,-33-3-17 0 0,24 4 20 0 0,-9-2 5 0 0,1 0 0 0 0,-1-2-1 0 0,29-2 1 0 0,199-6 292 0 0,-63-1-149 0 0,-111 11-114 0 0,21 10-774 0 0,-77-10-3103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8:43.8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5452 959 5416 0 0,'-51'6'302'0'0,"0"-1"1"0"0,-1-3-1 0 0,-77-7 1 0 0,-65 1 443 0 0,145 7-699 0 0,-34 3 355 0 0,-1-4 0 0 0,-157-15 0 0 0,-264-64 726 0 0,10 34-608 0 0,420 35-364 0 0,1-3-1 0 0,0-4 1 0 0,-142-48 0 0 0,45 2 60 0 0,0-4-128 0 0,53 23 2 0 0,-42-9 4 0 0,39 20-29 0 0,-55-4 4 0 0,153 32-44 0 0,0 0-1 0 0,-1 1 0 0 0,-28 2 1 0 0,-113 8 81 0 0,43 7 10 0 0,-53 17-2 0 0,142-25-58 0 0,-55 18 0 0 0,75-20-47 0 0,-59 20 51 0 0,-121 60 0 0 0,97-29 112 0 0,-137 103-1 0 0,214-145-134 0 0,2-1-15 0 0,-45 32 56 0 0,-79 45-1 0 0,81-54-43 0 0,28-18-25 0 0,8-4-4 0 0,0 1-1 0 0,0 0 1 0 0,1 2 0 0 0,-24 24 0 0 0,2 6 2 0 0,-77 105 1 0 0,72-87-8 0 0,-41 60 15 0 0,78-107-6 0 0,2 0-1 0 0,0 1 0 0 0,1 1 1 0 0,-10 26-1 0 0,19-44-7 0 0,0 0 0 0 0,1-1 0 0 0,-1 1 0 0 0,1 0 0 0 0,0 0 1 0 0,0 0-1 0 0,0-1 0 0 0,0 1 0 0 0,0 0 0 0 0,0 0 0 0 0,0 0 0 0 0,0 0 0 0 0,1-1 0 0 0,-1 1 0 0 0,1 0 1 0 0,-1 0-1 0 0,1 0 0 0 0,0-1 0 0 0,0 1 0 0 0,-1-1 0 0 0,1 1 0 0 0,2 2 0 0 0,6 8 5 0 0,1 1 0 0 0,1-1 0 0 0,0-1 0 0 0,0 0 0 0 0,1-1 0 0 0,16 12 0 0 0,100 58 62 0 0,446 208 154 0 0,-444-234-178 0 0,283 106 10 0 0,-263-100-20 0 0,2-7 1 0 0,3-6 0 0 0,200 33-1 0 0,431-9 74 0 0,-240-70 17 0 0,660-84 0 0 0,84-128 40 0 0,-1135 172-152 0 0,117-34 6 0 0,-101 19-7 0 0,40-30 0 0 0,-157 62-4 0 0,0-2 1 0 0,-2-3-1 0 0,-1-3 0 0 0,-2-1 1 0 0,-1-2-1 0 0,-1-3 0 0 0,58-57 1 0 0,-83 72 3 0 0,0-1 1 0 0,-2-1-1 0 0,-1 0 1 0 0,20-32-1 0 0,-34 47-9 0 0,1-1 3 0 0,0-1 0 0 0,-1 1 0 0 0,0-1 0 0 0,-1-1 0 0 0,0 1 0 0 0,-1-1 0 0 0,0 1 0 0 0,0-1 0 0 0,-1 0 0 0 0,-1 0 0 0 0,0 0 0 0 0,0 0 0 0 0,-2-18 0 0 0,-3 1 12 0 0,0 1 0 0 0,-2 0 1 0 0,-15-42-1 0 0,12 40 0 0 0,7 23-14 0 0,-9-29 40 0 0,-2 0 0 0 0,-33-63 0 0 0,-126-235 36 0 0,136 272-62 0 0,-2 2 0 0 0,-3 2 1 0 0,-2 1-1 0 0,-3 3 0 0 0,-2 2 1 0 0,-2 1-1 0 0,-102-76 0 0 0,95 83-14 0 0,-2 2 0 0 0,-2 3 0 0 0,-1 3 0 0 0,-104-43 0 0 0,119 61-3 0 0,-88-19 0 0 0,-208-29-1 0 0,300 58 0 0 0,-1 2 0 0 0,0 2 0 0 0,-85 6 0 0 0,-265 35 0 0 0,311-26 0 0 0,1 4 0 0 0,-153 49 0 0 0,202-54 0 0 0,10-3 0 0 0,-345 133 0 0 0,-57 50 0 0 0,5 26-6 0 0,395-203 5 0 0,-110 63-1844 0 0,108-62-7375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5:54.2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585 831 7432 0 0,'-6'-10'35'0'0,"-8"-15"-106"0"0,0 11 110 0 0,12 13-5 0 0,0 0 1 0 0,0 0-1 0 0,-1 0 1 0 0,1 0-1 0 0,0 0 1 0 0,0 0-1 0 0,0 1 1 0 0,-1-1 0 0 0,1 1-1 0 0,0-1 1 0 0,-1 1-1 0 0,-2 0 1 0 0,-21-1 387 0 0,21 1-372 0 0,0-1-1 0 0,1 1 1 0 0,-1-1-1 0 0,1 2 1 0 0,-1-1 0 0 0,0 0-1 0 0,1 1 1 0 0,-1 0 0 0 0,1 0-1 0 0,-1 0 1 0 0,1 1-1 0 0,0-1 1 0 0,-1 1 0 0 0,1 0-1 0 0,0 0 1 0 0,0 1 0 0 0,0-1-1 0 0,1 1 1 0 0,-7 5-1 0 0,0 2 20 0 0,0 0 0 0 0,1 0 0 0 0,0 1 0 0 0,1 0-1 0 0,0 1 1 0 0,1 0 0 0 0,0 0 0 0 0,1 1 0 0 0,0-1 0 0 0,1 1-1 0 0,1 1 1 0 0,-6 24 0 0 0,-50 191 420 0 0,-15 52-194 0 0,22-26-248 0 0,-13 144 41 0 0,35-89-10 0 0,28-269-75 0 0,-9 256 24 0 0,35 425-1 0 0,-22-713-25 0 0,3 37 18 0 0,1 0 0 0 0,2-1 0 0 0,2 0 0 0 0,2 0 0 0 0,25 64 0 0 0,18 26 20 0 0,-43-114-37 0 0,1 0 0 0 0,0-1 0 0 0,2 0 1 0 0,0-1-1 0 0,2-1 0 0 0,0 0 0 0 0,0-1 1 0 0,2-1-1 0 0,21 16 0 0 0,2 3 8 0 0,-5-5-8 0 0,1-1 1 0 0,1-2-1 0 0,2-2 1 0 0,53 25-1 0 0,178 60 48 0 0,-166-77 0 0 0,-58-18-36 0 0,266 75 45 0 0,322 59 285 0 0,-449-115-245 0 0,272 16 1 0 0,-349-46-31 0 0,1-5 1 0 0,132-18-1 0 0,-105-4 35 0 0,228-68 0 0 0,-88 3-71 0 0,-175 53-18 0 0,-2-6 0 0 0,123-67-1 0 0,123-117 5 0 0,-224 135-11 0 0,95-87-2 0 0,-187 149-2 0 0,0 0-1 0 0,-2-2 1 0 0,-1-1-1 0 0,29-45 1 0 0,-33 44 4 0 0,193-279 18 0 0,-187 266-8 0 0,-1-2-1 0 0,-2-1 0 0 0,-3-1 1 0 0,-1-1-1 0 0,20-74 0 0 0,-21 44 41 0 0,-3-1-1 0 0,13-150 0 0 0,-29 191-31 0 0,-2-47-1 0 0,-2 50-16 0 0,-2-60 18 0 0,-32-187 0 0 0,21 218-7 0 0,-3 2 0 0 0,-3 0 0 0 0,-38-81 0 0 0,-108-169 17 0 0,73 168-34 0 0,-85-111-3 0 0,145 212-1 0 0,-2 1 1 0 0,-1 2 0 0 0,-46-39 0 0 0,43 43-2 0 0,-62-54-14 0 0,-151-106 0 0 0,-129-54-29 0 0,313 209-21 0 0,-1 4 0 0 0,-2 3 0 0 0,-1 3 0 0 0,-2 3 1 0 0,-151-39-1 0 0,177 59 12 0 0,-98-7 0 0 0,-236 1-27 0 0,318 16 76 0 0,0 3 1 0 0,1 3-1 0 0,-1 3 1 0 0,-84 22-1 0 0,148-31 5 0 0,-116 31-20 0 0,2 6 0 0 0,1 4 1 0 0,2 6-1 0 0,-168 96 0 0 0,98-31 22 0 0,-144 120-2 0 0,135-76 6 0 0,76-53 6 0 0,55-52-141 0 0,-19 15-340 0 0,3 3 0 0 0,-131 155 0 0 0,187-197-7357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5:57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0 118 5320 0 0,'0'0'240'0'0,"17"-3"66"0"0,204-34 654 0 0,-193 31-834 0 0,0 2 0 0 0,32-2 0 0 0,-25 4-45 0 0,40-1 58 0 0,40 7-26 0 0,83 8 43 0 0,-164-10-145 0 0,53 1 133 0 0,1-3 1 0 0,144-19-1 0 0,-228 19-141 0 0,1-1 1 0 0,-1 1-1 0 0,1-1 1 0 0,-1 0-1 0 0,1 0 0 0 0,-1 0 1 0 0,0 0-1 0 0,1-1 1 0 0,-1 0-1 0 0,0 0 0 0 0,0 0 1 0 0,0 0-1 0 0,-1-1 1 0 0,1 0-1 0 0,0 1 0 0 0,-1-1 1 0 0,0-1-1 0 0,0 1 1 0 0,5-6-1 0 0,-2-6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5:57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549 0 9144 0 0,'0'0'57'0'0,"0"8"56"0"0,2-1-68 0 0,-1-5-31 0 0,0 1-1 0 0,-1-1 1 0 0,1 1-1 0 0,-1-1 1 0 0,1 1-1 0 0,-1-1 0 0 0,0 1 1 0 0,0 0-1 0 0,0-1 1 0 0,-1 1-1 0 0,1-1 1 0 0,-1 1-1 0 0,1-1 1 0 0,-1 1-1 0 0,0-1 1 0 0,0 0-1 0 0,0 1 1 0 0,0-1-1 0 0,0 0 1 0 0,-1 0-1 0 0,-1 3 1 0 0,-93 121 679 0 0,92-121-653 0 0,0-1-1 0 0,0 0 1 0 0,0 1 0 0 0,0-1 0 0 0,-1-1-1 0 0,0 1 1 0 0,1-1 0 0 0,-1 1-1 0 0,-1-2 1 0 0,-5 4 0 0 0,2-2 30 0 0,0 0 0 0 0,1 1 0 0 0,0 0 1 0 0,-12 10-1 0 0,2 1 25 0 0,12-10-65 0 0,-1 0 1 0 0,0-1 0 0 0,0 1 0 0 0,0-1 0 0 0,-1-1 0 0 0,1 1-1 0 0,-14 4 1 0 0,-161 81 135 0 0,121-55-144 0 0,61-35-20 0 0,-1 1 1 0 0,1 0-1 0 0,-1-1 0 0 0,1 1 0 0 0,-1 0 0 0 0,1-1 0 0 0,0 1 0 0 0,-1 0 0 0 0,1 0 0 0 0,0-1 0 0 0,0 1 1 0 0,0 0-1 0 0,-1 0 0 0 0,1 0 0 0 0,0-1 0 0 0,0 1 0 0 0,0 0 0 0 0,0 0 0 0 0,0 0 0 0 0,0-1 0 0 0,1 1 0 0 0,-1 0 1 0 0,0 0-1 0 0,0 0 0 0 0,1-1 0 0 0,-1 1 0 0 0,0 0 0 0 0,1-1 0 0 0,-1 1 0 0 0,0 0 0 0 0,1-1 0 0 0,-1 1 1 0 0,1 0-1 0 0,0-1 0 0 0,-1 1 0 0 0,1-1 0 0 0,-1 1 0 0 0,1-1 0 0 0,0 1 0 0 0,-1-1 0 0 0,1 1 0 0 0,0-1 1 0 0,0 1-1 0 0,1 0 1 0 0,38 37 43 0 0,2-1-1 0 0,47 31 1 0 0,-32-25-21 0 0,73 67 23 0 0,-125-105-47 0 0,1-1 1 0 0,0 1-1 0 0,0-1 1 0 0,0-1-1 0 0,1 1 1 0 0,-1-1-1 0 0,10 3 1 0 0,75 19 4 0 0,-84-23-5 0 0,1-1-1 0 0,0 0 0 0 0,0 0 1 0 0,0-1-1 0 0,0 0 0 0 0,0-1 1 0 0,9-1-1 0 0,34-4-747 0 0,78-22-1 0 0,-119 26-6758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06:2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17079 0 0,'17'4'212'0'0,"-1"-2"0"0"0,0 0-1 0 0,1 0 1 0 0,-1-2 0 0 0,1 0-1 0 0,-1-1 1 0 0,1-1 0 0 0,27-6-1 0 0,1 1-8 0 0,112-11 109 0 0,1 7-1 0 0,0 6 1 0 0,1 8-1 0 0,-1 6 1 0 0,-1 7-1 0 0,0 8 1 0 0,234 64-1 0 0,-101 5 160 0 0,237 64 32 0 0,-350-120-397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5:58.9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63 3000 0 0,'0'0'1592'0'0,"5"0"-1572"0"0,10 0-21 0 0,1-1 0 0 0,-1 0 1 0 0,1-1-1 0 0,-1-1 0 0 0,23-6 1 0 0,28-5 0 0 0,2 4 25 0 0,113-1-1 0 0,-180 11 336 0 0,1-2-241 0 0,3-8-95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5:59.3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0 6824 0 0,'0'0'153'0'0,"-1"7"-33"0"0,-1 26-43 0 0,-6 72 337 0 0,12 190 0 0 0,12-112-63 0 0,-15-169-321 0 0,1 8 66 0 0,0 0 0 0 0,2 0-1 0 0,11 40 1 0 0,-15-62-95 0 0,0 1 0 0 0,0-1 0 0 0,0 0 0 0 0,1 0 1 0 0,-1 0-1 0 0,0 0 0 0 0,0 0 0 0 0,0 1 0 0 0,1-1 0 0 0,-1 0 0 0 0,0 0 0 0 0,0 0 0 0 0,1 0 0 0 0,-1 0 0 0 0,0 0 0 0 0,0 0 0 0 0,1 0 0 0 0,-1 0 0 0 0,0 0 0 0 0,0 0 0 0 0,0 0 0 0 0,1 0 0 0 0,-1 0 0 0 0,0 0 0 0 0,0 0 0 0 0,1 0 0 0 0,-1 0 0 0 0,0-1 0 0 0,0 1 0 0 0,0 0 0 0 0,1 0 0 0 0,-1 0 0 0 0,0 0 0 0 0,0 0 0 0 0,0 0 0 0 0,1-1 0 0 0,-1 1 0 0 0,0 0 0 0 0,0 0 0 0 0,0 0 0 0 0,0 0 0 0 0,1-1 0 0 0,4-4-951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5:59.6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 4616 0 0,'4'-4'193'0'0,"-2"1"-143"0"0,-1 2-39 0 0,0-1 0 0 0,0 1 0 0 0,0 0 1 0 0,-1 0-1 0 0,1-1 0 0 0,1 1 0 0 0,-1 0 1 0 0,0 0-1 0 0,0 0 0 0 0,0 0 0 0 0,1 0 0 0 0,-1 1 1 0 0,0-1-1 0 0,1 0 0 0 0,-1 1 0 0 0,0-1 0 0 0,1 1 1 0 0,1-1-1 0 0,-2 1 309 0 0,0-1 57 0 0,-1 1-370 0 0,0 0 0 0 0,0 1 0 0 0,0-1 0 0 0,0 0 0 0 0,0 0 0 0 0,1 1 0 0 0,-1-1 0 0 0,0 0 0 0 0,0 0 0 0 0,0 1-1 0 0,0-1 1 0 0,1 0 0 0 0,-1 0 0 0 0,0 1 0 0 0,0-1 0 0 0,0 0 0 0 0,1 0 0 0 0,-1 0 0 0 0,0 0 0 0 0,0 1 0 0 0,1-1-1 0 0,-1 0 1 0 0,0 0 0 0 0,0 0 0 0 0,1 0 0 0 0,-1 0 0 0 0,0 0 0 0 0,0 0 0 0 0,1 0 0 0 0,-1 0 0 0 0,0 0 0 0 0,1 0-1 0 0,-1 0 1 0 0,0 0 0 0 0,0 0 0 0 0,1 0 0 0 0,-1 0 0 0 0,0 0 0 0 0,1 0 0 0 0,-1 0 0 0 0,0 0 0 0 0,0 0 0 0 0,1-1-1 0 0,-1 1 1 0 0,0 0 0 0 0,0 0 0 0 0,1 0 0 0 0,-1 0 0 0 0,0-1 0 0 0,0 1 0 0 0,0 0 0 0 0,1 0 0 0 0,-1 0 0 0 0,0-1-1 0 0,0 1 1 0 0,0 0 0 0 0,0 0 0 0 0,1-1 0 0 0,3 15-4 0 0,-1 1 0 0 0,0 0 0 0 0,0 0 0 0 0,-1 0 0 0 0,-1 0 0 0 0,-2 26 0 0 0,4 30-1 0 0,24 175-1 0 0,-5-49 32 0 0,-19-177-63 0 0,0-8-47 0 0,-1 1 0 0 0,0 0 1 0 0,-1 0-1 0 0,0-1 0 0 0,-2 14 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0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 66 6520 0 0,'0'0'362'0'0,"4"-4"-299"0"0,-1-1-45 0 0,-2 3-13 0 0,0 0 1 0 0,1 0-1 0 0,-1 0 1 0 0,0 1-1 0 0,1-1 1 0 0,0 0-1 0 0,-1 1 1 0 0,1-1 0 0 0,0 1-1 0 0,0 0 1 0 0,0-1-1 0 0,0 1 1 0 0,0 0-1 0 0,0 0 1 0 0,0 1-1 0 0,0-1 1 0 0,5-1-1 0 0,-6 2-4 0 0,18-7 33 0 0,0 1-1 0 0,0 0 0 0 0,0 2 0 0 0,36-4 0 0 0,-48 10-22 0 0,2 5-5 0 0,-6 4-4 0 0,-5-3-2 0 0,-1-1 0 0 0,-1 1 0 0 0,0-1 0 0 0,0 0 0 0 0,0 0 0 0 0,-1 0 0 0 0,1-1 0 0 0,-2 0 0 0 0,-5 7 0 0 0,5-7 0 0 0,-2 4 0 0 0,-2-1 0 0 0,1 0 0 0 0,-2-1 0 0 0,-19 14 0 0 0,-4 4 1 0 0,29-22 82 0 0,-1 1 0 0 0,0-1 0 0 0,-1 0 1 0 0,1 0-1 0 0,-9 3 0 0 0,50-25 74 0 0,-28 14-143 0 0,-1 0 0 0 0,1 0 0 0 0,0 1 0 0 0,1 0 0 0 0,-1 0-1 0 0,8-1 1 0 0,-2 0 11 0 0,-5 1-4 0 0,-1 0 0 0 0,0 1-1 0 0,1 0 1 0 0,0 0 0 0 0,-1 1-1 0 0,1 0 1 0 0,0 0 0 0 0,0 1-1 0 0,-1 0 1 0 0,11 1-1 0 0,-15 0 216 0 0,-3 4-198 0 0,-1-1 0 0 0,0 1-1 0 0,0 0 1 0 0,-1-1 0 0 0,0 1 0 0 0,0-1-1 0 0,0 1 1 0 0,0-1 0 0 0,0 0-1 0 0,-1 0 1 0 0,0 0 0 0 0,0 0-1 0 0,0-1 1 0 0,-3 4 0 0 0,-3 4 19 0 0,-11 17 32 0 0,11-17-61 0 0,0 1 0 0 0,0-1-1 0 0,-1-1 1 0 0,0 1 0 0 0,-19 13 0 0 0,23-19-13 0 0,-99 100 63 0 0,101-100-78 0 0,0 0 1 0 0,0 0-1 0 0,-1-1 0 0 0,0 1 0 0 0,0-1 0 0 0,0 0 0 0 0,0 0 0 0 0,-1-1 0 0 0,1 1 1 0 0,-10 3-1 0 0,-3 0 2 0 0,14-5 69 0 0,32-18 48 0 0,-6 2-92 0 0,-15 9-18 0 0,1 0 0 0 0,0 0 0 0 0,0 1 0 0 0,0 0 1 0 0,1 0-1 0 0,-1 1 0 0 0,1 1 0 0 0,0-1 0 0 0,9-1 0 0 0,227-38 275 0 0,-242 42-257 0 0,0 0 0 0 0,0-1 0 0 0,0 1 0 0 0,0-1 0 0 0,0 0 0 0 0,0 0 0 0 0,0 0 0 0 0,0 0 0 0 0,0-1 0 0 0,0 1 0 0 0,0-1 0 0 0,-1 1 0 0 0,4-4 0 0 0,-4 3 65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0.8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184 0 6632 0 0,'0'0'160'0'0,"-2"22"897"0"0,-3-14-1008 0 0,-1 1-1 0 0,0-1 1 0 0,0-1 0 0 0,-12 12 0 0 0,5-5-32 0 0,11-12-16 0 0,-6 10 1 0 0,-1 0 0 0 0,0-1-1 0 0,-1 0 1 0 0,-1 0 0 0 0,1-1-1 0 0,-1-1 1 0 0,-1 0 0 0 0,-13 8-1 0 0,4-1-45 0 0,21-14 15 0 0,14-14 16 0 0,-4 1 13 0 0,-8 8 0 0 0,1-1 0 0 0,0 1 0 0 0,0 0 0 0 0,1 0 0 0 0,-1 0 0 0 0,1 0 0 0 0,-1 1 0 0 0,1-1 0 0 0,0 1 0 0 0,0 0 0 0 0,0 0 0 0 0,0 1 0 0 0,0-1 0 0 0,1 1 0 0 0,7-2 0 0 0,40-1 0 0 0,0 3 0 0 0,1 3 0 0 0,68 9 0 0 0,-114-11 0 0 0,-10 0 0 0 0,55 22-2 0 0,-48-20-6 0 0,-8 2-6 0 0,-19 15-1 0 0,-48 31 0 0 0,64-46 14 0 0,0 1 1 0 0,0 0 0 0 0,0 0 0 0 0,-1-1 0 0 0,1 0 0 0 0,-1 0-1 0 0,0 0 1 0 0,0-1 0 0 0,-15 3 0 0 0,-6 2 1 0 0,26-8-2 0 0,-60 23 69 0 0,60-21 152 0 0,11-10-155 0 0,0 0-44 0 0,-1 1-6 0 0,0 0 0 0 0,0 1 1 0 0,0 1-1 0 0,1-1 0 0 0,0 1 1 0 0,14-7-1 0 0,87-43 120 0 0,-12 2 131 0 0,-76 43-1055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1.2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233 0 5920 0 0,'-1'1'26'0'0,"1"-1"0"0"0,-1 0 0 0 0,0 1-1 0 0,1-1 1 0 0,-1 0 0 0 0,0 1 0 0 0,1-1 0 0 0,-1 1 0 0 0,1 0 0 0 0,-1-1 0 0 0,1 1 0 0 0,-1-1 0 0 0,1 1 0 0 0,-1 0 0 0 0,1-1 0 0 0,0 1-1 0 0,-1 0 1 0 0,1-1 0 0 0,0 1 0 0 0,-1 0 0 0 0,1 0 0 0 0,0-1 0 0 0,0 1 0 0 0,0 1 0 0 0,-1 37 520 0 0,-12 69 1 0 0,11-95-521 0 0,-1-1-1 0 0,0-1 1 0 0,-1 1 0 0 0,-5 11-1 0 0,2-8 0 0 0,2-7-2 0 0,0 0 0 0 0,0 0 0 0 0,-1-1 1 0 0,0 0-1 0 0,-1 0 0 0 0,1-1 0 0 0,-1 1 0 0 0,-1-1 0 0 0,1-1 0 0 0,-1 0 0 0 0,0 0 0 0 0,0 0 0 0 0,-1-1 0 0 0,-14 5 0 0 0,14-5-6 0 0,-37 8 20 0 0,39-13-120 0 0,15-4 62 0 0,38-7 16 0 0,152 13-35 0 0,-180 2 34 0 0,1-1 1 0 0,0 0-1 0 0,0-2 1 0 0,1 0-1 0 0,-1-1 0 0 0,0-1 1 0 0,-1-1-1 0 0,26-6 0 0 0,-29 4-60 0 0,0-2-1 0 0,0 0 0 0 0,0 0 1 0 0,-1-1-1 0 0,0-1 0 0 0,21-18 1 0 0,-21 17-509 0 0,2-1-4406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1.8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39 8640 0 0,'0'0'8'0'0,"22"10"-8"0"0,40 1 8 0 0,-38-11 48 0 0,48 0 8 0 0,-45-3 0 0 0,53-8 0 0 0,-54 7 40 0 0,40-18 16 0 0,-46 15 48 0 0,25-5 16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2.2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5624 0 0,'0'0'457'0'0,"9"26"1550"0"0,7 51-1374 0 0,37 165-110 0 0,-46-211-495 0 0,-1 0-1 0 0,3 47 1 0 0,0 22-10 0 0,-6-80-17 0 0,5 50-1 0 0,-2-16-1 0 0,-2-5 0 0 0,-3-22 1 0 0,1 8 101 0 0,-1-21-388 0 0,0 1 1 0 0,-1-1 0 0 0,-1 1-1 0 0,-4 27 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2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460 39 4512 0 0,'0'-5'136'0'0,"0"-16"12"0"0,0 20-138 0 0,0 1 0 0 0,0-1-1 0 0,0 0 1 0 0,0 1 0 0 0,0-1-1 0 0,0 1 1 0 0,-1-1 0 0 0,1 1-1 0 0,0-1 1 0 0,0 1 0 0 0,-1 0 0 0 0,1-1-1 0 0,0 1 1 0 0,0-1 0 0 0,-1 1-1 0 0,1-1 1 0 0,0 1 0 0 0,-1 0-1 0 0,1-1 1 0 0,-1 1 0 0 0,1 0 0 0 0,0-1-1 0 0,-1 1 1 0 0,1 0 0 0 0,-1-1-1 0 0,1 1 1 0 0,-1 0 0 0 0,1 0 0 0 0,-1 0-1 0 0,1 0 1 0 0,-1-1 0 0 0,1 1-1 0 0,-1 0 1 0 0,1 0 0 0 0,-1 0-1 0 0,1 0 1 0 0,-1 0 0 0 0,1 0 0 0 0,-1 0-1 0 0,1 0 1 0 0,-1 1 0 0 0,0-1-1 0 0,1 0 1 0 0,-1 0 0 0 0,1 0-1 0 0,0 1 1 0 0,-1-1 0 0 0,1 0 0 0 0,-1 0-1 0 0,1 1 1 0 0,-1-1 0 0 0,1 0-1 0 0,-1 1 1 0 0,1-1 0 0 0,0 0 0 0 0,-1 1-1 0 0,1-1 1 0 0,0 1 0 0 0,0-1-1 0 0,-1 1 1 0 0,1-1 0 0 0,0 0-1 0 0,-1 2 1 0 0,-6 4 4 0 0,-50 53 46 0 0,-90 126 43 0 0,130-161-92 0 0,-2-1 0 0 0,-24 24-1 0 0,-15 13 13 0 0,49-50-18 0 0,0 1 3 0 0,-1 0 0 0 0,-1-1 0 0 0,0 0 0 0 0,-23 16 0 0 0,30-24 3 0 0,25-11 26 0 0,62-52 6 0 0,212-138 190 0 0,-286 193-218 0 0,0 1 0 0 0,0 0-1 0 0,0 0 1 0 0,1 1-1 0 0,0 0 1 0 0,17-4-1 0 0,-6 2 10 0 0,-13 3-9 0 0,1 0 0 0 0,-1 1-1 0 0,1 0 1 0 0,0 0 0 0 0,-1 1 0 0 0,11 0 0 0 0,27-4 63 0 0,10-2 30 0 0,-59 14-852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2.8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1 160 5224 0 0,'0'0'104'0'0,"24"-16"8"0"0,-13 9 80 0 0,45-32 8 0 0,-29 28 40 0 0,73-29 8 0 0,-66 29-80 0 0,58-25 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10:3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524 608 18991 0 0,'-23'-23'-12'0'0,"13"11"69"0"0,0 1 0 0 0,-1 1 0 0 0,0 0 1 0 0,-1 1-1 0 0,-15-10 0 0 0,24 17-40 0 0,-1 0 0 0 0,0 1 0 0 0,1-1 0 0 0,-1 1 0 0 0,0 0 0 0 0,0 0 0 0 0,0 0 0 0 0,0 0 0 0 0,0 1 1 0 0,0-1-1 0 0,0 1 0 0 0,0 0 0 0 0,0 1 0 0 0,0-1 0 0 0,0 1 0 0 0,0-1 0 0 0,0 1 0 0 0,0 0 0 0 0,0 1 0 0 0,0-1 0 0 0,1 1 0 0 0,-1-1 1 0 0,0 1-1 0 0,-3 3 0 0 0,-4 3 55 0 0,0 1 0 0 0,1-1 0 0 0,0 2 0 0 0,1-1 0 0 0,0 1 0 0 0,0 1 0 0 0,1 0 0 0 0,1 0 0 0 0,-1 0 0 0 0,-7 18 0 0 0,-5 17 90 0 0,-21 70-1 0 0,24-63-82 0 0,2-3-55 0 0,2 0-1 0 0,3 1 1 0 0,2 0-1 0 0,2 1 1 0 0,3-1 0 0 0,1 1-1 0 0,9 76 1 0 0,5-19-23 0 0,6 0 0 0 0,46 156 0 0 0,-55-233-1 0 0,2 1 0 0 0,1-1 0 0 0,2-1 0 0 0,24 42 0 0 0,-30-60 0 0 0,1-1 0 0 0,-1 0 0 0 0,2 0 0 0 0,0-1 0 0 0,0 0 0 0 0,1-1 0 0 0,1 0 0 0 0,-1-1 0 0 0,2 0 0 0 0,-1-1 0 0 0,1 0 0 0 0,20 9 0 0 0,-21-14 0 0 0,-1 0-1 0 0,1 0 1 0 0,0-1-1 0 0,0-1 1 0 0,0 0-1 0 0,0 0 1 0 0,0-1-1 0 0,0-1 0 0 0,0 0 1 0 0,-1 0-1 0 0,1-1 1 0 0,0-1-1 0 0,0 0 1 0 0,-1-1-1 0 0,0 0 1 0 0,0-1-1 0 0,0 0 0 0 0,12-7 1 0 0,-4 0-2 0 0,0 1 1 0 0,0-2-1 0 0,-1-1 1 0 0,-1 0-1 0 0,-1-1 1 0 0,0-1-1 0 0,0 0 1 0 0,23-35-1 0 0,-19 19-3 0 0,-2-1 0 0 0,-2-1 0 0 0,-1-1 0 0 0,-2 0 0 0 0,-1-1 0 0 0,-2 0 0 0 0,-1 0 0 0 0,-2-1 0 0 0,-1 0 0 0 0,-2-1 0 0 0,-2 1 0 0 0,-1-1 0 0 0,-5-39 0 0 0,-1 28 4 0 0,-2 0-1 0 0,-3 0 0 0 0,-1 1 0 0 0,-3 0 0 0 0,-1 1 1 0 0,-3 1-1 0 0,-1 0 0 0 0,-3 2 0 0 0,-38-60 0 0 0,-15-15-2 0 0,-66-142 0 0 0,118 213 4 0 0,-30-46 0 0 0,44 81 0 0 0,0 0 0 0 0,-1 0 0 0 0,0 1 0 0 0,-1 0 0 0 0,0 0 0 0 0,-1 1 0 0 0,-24-17 0 0 0,31 26 1 0 0,1-1 0 0 0,-1 1-1 0 0,1 0 1 0 0,-1 0 0 0 0,0 0-1 0 0,1 0 1 0 0,-1 1-1 0 0,0 0 1 0 0,0 0 0 0 0,0 1-1 0 0,0-1 1 0 0,0 1 0 0 0,0 0-1 0 0,0 0 1 0 0,0 1 0 0 0,-1-1-1 0 0,2 1 1 0 0,-1 0 0 0 0,0 1-1 0 0,0-1 1 0 0,0 1-1 0 0,0 0 1 0 0,1 0 0 0 0,-1 0-1 0 0,1 1 1 0 0,0 0 0 0 0,0 0-1 0 0,0 0 1 0 0,0 0 0 0 0,0 0-1 0 0,0 1 1 0 0,-3 5 0 0 0,-5 5 1 0 0,1 0 0 0 0,0 2 1 0 0,1-1-1 0 0,1 1 0 0 0,0 1 1 0 0,1-1-1 0 0,-10 33 0 0 0,-16 67 44 0 0,5 2 0 0 0,-24 206-1 0 0,30 250 130 0 0,24-524-126 0 0,2 1-1 0 0,2-1 1 0 0,3-1 0 0 0,1 1-1 0 0,3-1 1 0 0,20 54-1 0 0,-24-84-22 0 0,1 0-1 0 0,0-1 1 0 0,2 0-1 0 0,0 0 1 0 0,1-1-1 0 0,0-1 1 0 0,24 23-1 0 0,-25-28-5 0 0,1-1 0 0 0,0 0-1 0 0,1-1 1 0 0,0-1 0 0 0,1 0-1 0 0,0-1 1 0 0,0 0 0 0 0,0-1-1 0 0,1-1 1 0 0,0 0 0 0 0,17 3-1 0 0,-18-6-4 0 0,0-1-1 0 0,1 0 0 0 0,-1 0 0 0 0,1-2 0 0 0,-1 1 1 0 0,0-2-1 0 0,1 0 0 0 0,-1-1 0 0 0,0 0 1 0 0,0-1-1 0 0,-1-1 0 0 0,17-7 0 0 0,15-10 33 0 0,-1-3-1 0 0,47-33 1 0 0,-57 35-25 0 0,-7 4-6 0 0,0-1 0 0 0,-2-2 0 0 0,0 0 0 0 0,-1-2 1 0 0,-2 0-1 0 0,0-2 0 0 0,32-51 0 0 0,-25 27 8 0 0,-2-2 0 0 0,-2 0 0 0 0,30-93 0 0 0,-41 93-11 0 0,-3-1-1 0 0,-1 1 0 0 0,-3-2 0 0 0,-2 1 1 0 0,-3-1-1 0 0,-2 1 0 0 0,-2-1 0 0 0,-3 1 1 0 0,-18-88-1 0 0,10 86-1 0 0,-2 0 0 0 0,-2 0 0 0 0,-3 2 0 0 0,-49-95 0 0 0,56 125-7 0 0,-1 1 1 0 0,-2 0-1 0 0,0 1 0 0 0,-1 1 0 0 0,-1 0 0 0 0,-1 2 0 0 0,0 0 1 0 0,-2 1-1 0 0,0 1 0 0 0,0 1 0 0 0,-2 0 0 0 0,-38-17 0 0 0,38 23 2 0 0,0 0-1 0 0,0 1 0 0 0,-1 2 1 0 0,0 0-1 0 0,-1 2 1 0 0,1 0-1 0 0,-1 2 0 0 0,1 1 1 0 0,-1 1-1 0 0,0 1 1 0 0,-45 7-1 0 0,53-4-3 0 0,0 0 0 0 0,1 0-1 0 0,-1 2 1 0 0,1 0 0 0 0,0 1 0 0 0,1 0 0 0 0,0 2 0 0 0,0 0-1 0 0,1 0 1 0 0,0 1 0 0 0,0 1 0 0 0,1 0 0 0 0,1 1-1 0 0,0 1 1 0 0,0 0 0 0 0,2 0 0 0 0,-18 27 0 0 0,13-10 0 0 0,1 0 0 0 0,1 1 0 0 0,2 0 0 0 0,0 1 1 0 0,-9 59-1 0 0,-10 174 7 0 0,26-208-9 0 0,3 0 0 0 0,2 0 0 0 0,15 97 0 0 0,-13-133 0 0 0,1-1 0 0 0,1 0 0 0 0,1 0 0 0 0,1 0 0 0 0,0-1 0 0 0,1 0 0 0 0,2 0 0 0 0,-1-1 0 0 0,2 0 0 0 0,1-1 0 0 0,0 0 0 0 0,1-1 0 0 0,25 25 0 0 0,-30-35 0 0 0,0 0 0 0 0,0 0 0 0 0,1-1 0 0 0,0 0 0 0 0,0 0 0 0 0,0-1 0 0 0,1 0 0 0 0,-1-1 0 0 0,1 0 0 0 0,0 0 0 0 0,0-1 0 0 0,0-1 0 0 0,0 0 0 0 0,0 0 0 0 0,0 0 0 0 0,1-2 0 0 0,-1 1 0 0 0,0-1 0 0 0,0-1 0 0 0,0 0 0 0 0,14-4 0 0 0,-1-2 0 0 0,0-1 0 0 0,-1-1 0 0 0,-1-1 0 0 0,0 0 0 0 0,0-2 0 0 0,-1-1 0 0 0,36-31 0 0 0,5-14 0 0 0,-3-2 0 0 0,-2-2 0 0 0,-3-3 0 0 0,-3-3 0 0 0,-2-1 0 0 0,55-114 0 0 0,-67 102 2 0 0,-3-2-1 0 0,-4-1 1 0 0,-4-1 0 0 0,15-98-1 0 0,-36 166 4 0 0,-2 0-1 0 0,0 0 0 0 0,-1-1 1 0 0,-1 1-1 0 0,0 0 0 0 0,-2-1 1 0 0,0 1-1 0 0,-1 0 0 0 0,0 0 1 0 0,-2 0-1 0 0,0 1 0 0 0,-13-29 1 0 0,13 36-3 0 0,0 0 1 0 0,-1 0 0 0 0,0 1 0 0 0,0 0 0 0 0,-1 0 0 0 0,-1 0-1 0 0,1 1 1 0 0,-1 0 0 0 0,-1 0 0 0 0,1 1 0 0 0,-1 0 0 0 0,-1 1-1 0 0,1 0 1 0 0,-1 0 0 0 0,0 1 0 0 0,0 1 0 0 0,-1-1 0 0 0,1 2-1 0 0,-1-1 1 0 0,0 1 0 0 0,-15-1 0 0 0,8 2 1 0 0,1 1 1 0 0,-1 1-1 0 0,0 1 0 0 0,0 1 0 0 0,1 0 1 0 0,-1 1-1 0 0,1 1 0 0 0,0 1 1 0 0,0 0-1 0 0,0 2 0 0 0,1-1 1 0 0,0 2-1 0 0,0 0 0 0 0,1 1 0 0 0,-19 14 1 0 0,-17 17 12 0 0,1 2 0 0 0,-80 89-1 0 0,96-94-7 0 0,1-2-3 0 0,3 2 0 0 0,1 1 0 0 0,2 1 0 0 0,1 2 0 0 0,2 0 0 0 0,2 2 0 0 0,2 0-1 0 0,2 2 1 0 0,2 0 0 0 0,-11 47 0 0 0,24-76-4 0 0,0 0 1 0 0,1 0-1 0 0,0 0 0 0 0,1 1 0 0 0,1-1 0 0 0,3 22 0 0 0,-2-31-1 0 0,0 1 0 0 0,1-1 1 0 0,0 1-1 0 0,1-1 0 0 0,-1 0 0 0 0,1 0 0 0 0,0 0 0 0 0,1 0 1 0 0,0-1-1 0 0,0 1 0 0 0,0-1 0 0 0,1 0 0 0 0,0 0 0 0 0,0-1 0 0 0,12 10 1 0 0,44 23 12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3.2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 2808 0 0,'0'0'2493'0'0,"2"14"-2457"0"0,10 167 10 0 0,-10-113-43 0 0,-5 34 4 0 0,-2-50 11 0 0,-25 99-1 0 0,19-125-662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3.5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38 4616 0 0,'0'0'75'0'0,"5"-3"27"0"0,-1-1-49 0 0,1 0-1 0 0,1 0 0 0 0,-1 1 1 0 0,0 0-1 0 0,1 0 0 0 0,-1 0 1 0 0,1 1-1 0 0,0 0 0 0 0,0 0 1 0 0,0 1-1 0 0,8-2 0 0 0,-10 2-31 0 0,0 1 0 0 0,0 0 0 0 0,0 0 0 0 0,-1 0-1 0 0,1 1 1 0 0,0-1 0 0 0,-1 1 0 0 0,1 0 0 0 0,0 0 0 0 0,-1 0-1 0 0,1 1 1 0 0,-1-1 0 0 0,1 1 0 0 0,-1 0 0 0 0,0-1 0 0 0,0 2-1 0 0,0-1 1 0 0,0 0 0 0 0,0 1 0 0 0,0-1 0 0 0,-1 1 0 0 0,1 0-1 0 0,4 6 1 0 0,9 20 81 0 0,21 50 0 0 0,-34-73-92 0 0,-1 0-1 0 0,1 0 1 0 0,-1 1-1 0 0,-1-1 0 0 0,1 0 1 0 0,-1 1-1 0 0,0 7 1 0 0,6 32 62 0 0,15 76 141 0 0,-18-59 21 0 0,-7 109-1 0 0,1-135-170 0 0,-17 190 403 0 0,17-187-410 0 0,-12 364 870 0 0,15-391-909 0 0,0-11-51 0 0,0 1 0 0 0,-1 0 0 0 0,0 0 0 0 0,0 0 0 0 0,0-1 0 0 0,0 1-1 0 0,0 0 1 0 0,0 0 0 0 0,-1 0 0 0 0,1-1 0 0 0,-1 1 0 0 0,0 0 0 0 0,0-1-1 0 0,0 1 1 0 0,0 0 0 0 0,-2 3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3.9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89 5624 0 0,'0'0'116'0'0,"-4"1"-39"0"0,-11 4 136 0 0,51-13-131 0 0,170-67-49 0 0,-203 74-45 0 0,38-9 94 0 0,-40 10-76 0 0,0 0 0 0 0,0 0 0 0 0,0 0 0 0 0,1 0 0 0 0,-1 0 0 0 0,0 0 0 0 0,0 0 1 0 0,0 1-1 0 0,0-1 0 0 0,1 0 0 0 0,-1 1 0 0 0,0-1 0 0 0,0 1 0 0 0,0 0 0 0 0,0-1 0 0 0,0 1 0 0 0,0 0 0 0 0,0-1 1 0 0,-1 1-1 0 0,1 0 0 0 0,0 0 0 0 0,0 0 0 0 0,0 0 0 0 0,-1 0 0 0 0,1 0 0 0 0,-1 0 0 0 0,1 0 0 0 0,-1 0 0 0 0,1 0 1 0 0,-1 0-1 0 0,1 0 0 0 0,-1 1 0 0 0,0-1 0 0 0,0 0 0 0 0,1 0 0 0 0,-1 0 0 0 0,0 0 0 0 0,0 1 0 0 0,-1 1 0 0 0,2 34-771 0 0,-1-28-3304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4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1 506 4816 0 0,'0'0'360'0'0,"27"-2"-240"0"0,33-15 0 0 0,-33 6-64 0 0,73-29 0 0 0,-70 32-16 0 0,36-13 16 0 0,-47 14-16 0 0,20-9-8 0 0,-29 11 8 0 0,3-26 0 0 0</inkml:trace>
  <inkml:trace contextRef="#ctx0" brushRef="#br0" timeOffset="1">143 0 4912 0 0,'0'0'937'0'0,"5"12"-785"0"0,3 2-93 0 0,-5-8-33 0 0,0-1 0 0 0,0 1 1 0 0,0 0-1 0 0,-1 0 0 0 0,0 1 1 0 0,-1-1-1 0 0,1 0 0 0 0,-1 1 1 0 0,0-1-1 0 0,-1 1 0 0 0,0 8 1 0 0,4 246 654 0 0,-10-145-322 0 0,3-81-159 0 0,2 56 1 0 0,17 197 524 0 0,-9-239-1757 0 0,-5-42-4334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4.8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193 0 9144 0 0,'0'0'1108'0'0,"0"4"-895"0"0,0 4-189 0 0,-1-1-1 0 0,1 0 1 0 0,-1 0 0 0 0,-1 0-1 0 0,1 0 1 0 0,-1 0 0 0 0,0 0 0 0 0,-1 0-1 0 0,-3 8 1 0 0,-13 32-30 0 0,-27 98-1 0 0,45-143 15 0 0,2-2-6 0 0,0 0 0 0 0,0 0-1 0 0,0 0 1 0 0,-1 0 0 0 0,1 0 0 0 0,0 0-1 0 0,0-1 1 0 0,-1 1 0 0 0,1 0 0 0 0,0 0-1 0 0,0 0 1 0 0,-1-1 0 0 0,1 1 0 0 0,0 0-1 0 0,-1-1 1 0 0,1 1 0 0 0,0-1 0 0 0,-1 1-1 0 0,1-1 1 0 0,-1 1 0 0 0,1-1 0 0 0,0 1-1 0 0,-1-1 1 0 0,1 0 0 0 0,-1 1 0 0 0,0-1-1 0 0,1 0 1 0 0,-1 1 0 0 0,0-1 0 0 0,1 0-1 0 0,-1 0 1 0 0,8-8 4 0 0,0 0 1 0 0,0 0-1 0 0,1 1 1 0 0,0 0-1 0 0,0 1 1 0 0,1 0-1 0 0,0 1 0 0 0,0 0 1 0 0,0 0-1 0 0,19-7 1 0 0,-22 12 1 0 0,-6 0-8 0 0,0 1 0 0 0,0 0 1 0 0,0 0-1 0 0,-1-1 1 0 0,1 1-1 0 0,0 0 0 0 0,0 0 1 0 0,0 0-1 0 0,0 0 1 0 0,0 0-1 0 0,0 0 0 0 0,0 0 1 0 0,0 1-1 0 0,0-1 0 0 0,0 0 1 0 0,0 0-1 0 0,-1 1 1 0 0,1-1-1 0 0,0 1 0 0 0,0-1 1 0 0,0 0-1 0 0,-1 1 1 0 0,1 0-1 0 0,0-1 0 0 0,0 1 1 0 0,-1-1-1 0 0,1 1 0 0 0,0 0 1 0 0,-1 0-1 0 0,1-1 1 0 0,-1 1-1 0 0,1 0 0 0 0,-1 0 1 0 0,1 0-1 0 0,-1 1 1 0 0,0-2-1 0 0,3 16 2 0 0,-4-7-3 0 0,-11 60-13 0 0,-54 105-34 0 0,64-169 46 0 0,-5 12-3 0 0,-1 0 1 0 0,0 0-1 0 0,-1-1 1 0 0,-21 28-1 0 0,3-7-2 0 0,-80 87-1309 0 0,98-116-5433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5920 0 0,'0'0'424'0'0,"16"0"624"0"0,18 0-136 0 0,-12 0-544 0 0,8 12-272 0 0,-22-5-88 0 0,30 21 0 0 0,-25-21-8 0 0,13 7 0 0 0,-7 4-8 0 0,-3-10-40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5.5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98 1 7432 0 0,'0'0'448'0'0,"-34"31"-448"0"0,30-23-8 0 0,-2 27 8 0 0,4-26-8 0 0,-14 15-8 0 0,8-17 0 0 0,-19 16 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5.9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 4720 0 0,'0'0'65'0'0,"2"-1"-25"0"0,-1 0-1 0 0,0 1 0 0 0,1-1 1 0 0,-1 0-1 0 0,0 1 0 0 0,1-1 1 0 0,-1 1-1 0 0,1 0 1 0 0,-1-1-1 0 0,1 1 0 0 0,-1 0 1 0 0,1 0-1 0 0,-1 0 0 0 0,4 0 1 0 0,-1 1-8 0 0,-2-1-27 0 0,0 0 1 0 0,0 0-1 0 0,0 0 1 0 0,-1 0-1 0 0,1 1 1 0 0,0-1-1 0 0,-1 0 1 0 0,1 1-1 0 0,0 0 1 0 0,-1-1-1 0 0,1 1 1 0 0,-1 0-1 0 0,1 0 1 0 0,-1 0-1 0 0,1 0 1 0 0,-1 0-1 0 0,1 0 0 0 0,-1 0 1 0 0,0 1-1 0 0,0-1 1 0 0,0 0-1 0 0,0 1 1 0 0,0-1-1 0 0,0 1 1 0 0,0-1-1 0 0,0 1 1 0 0,0 1-1 0 0,4 7 7 0 0,-2-3-4 0 0,0 0-1 0 0,0 1 1 0 0,-1 0-1 0 0,0 0 1 0 0,0 0 0 0 0,-1 0-1 0 0,0 0 1 0 0,0 14-1 0 0,3 209 65 0 0,-4-211-61 0 0,0-1 1 0 0,-1 1-1 0 0,-5 19 0 0 0,-3 36 25 0 0,8-67-28 0 0,-1 14 9 0 0,0 0 0 0 0,2 0 0 0 0,0 0 1 0 0,2 0-1 0 0,5 33 0 0 0,-5-51 28 0 0,2 4-754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6.2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0 113 7136 0 0,'0'0'200'0'0,"41"15"-96"0"0,-24-18 8 0 0,51-14 8 0 0,-44 8-64 0 0,59-37-8 0 0,-53 32-8 0 0,50-24 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6.8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 6728 0 0,'0'0'952'0'0,"-12"32"-536"0"0,8-17-56 0 0,-14 42-8 0 0,14-38-40 0 0,-4 20-8 0 0,7-30-56 0 0,1 1 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11:4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338 386 11856 0 0,'0'0'218'0'0,"-3"-4"-178"0"0,0 1-12 0 0,1 1-1 0 0,0-1 1 0 0,-1 1-1 0 0,1 0 0 0 0,-1-1 1 0 0,0 1-1 0 0,1 0 1 0 0,-1 1-1 0 0,0-1 1 0 0,0 0-1 0 0,-1 1 1 0 0,1 0-1 0 0,0 0 0 0 0,0 0 1 0 0,-1 0-1 0 0,1 0 1 0 0,0 1-1 0 0,-1-1 1 0 0,1 1-1 0 0,-1 0 1 0 0,1 0-1 0 0,-1 0 0 0 0,1 1 1 0 0,0-1-1 0 0,-1 1 1 0 0,1-1-1 0 0,0 1 1 0 0,-1 1-1 0 0,1-1 1 0 0,0 0-1 0 0,0 1 0 0 0,0-1 1 0 0,0 1-1 0 0,0 0 1 0 0,0 0-1 0 0,0 0 1 0 0,1 0-1 0 0,-1 1 0 0 0,1-1 1 0 0,0 1-1 0 0,0-1 1 0 0,-3 5-1 0 0,-4 9 60 0 0,0 0 0 0 0,1 1-1 0 0,1 0 1 0 0,1 1 0 0 0,1-1 0 0 0,0 1-1 0 0,-3 24 1 0 0,-10 134 340 0 0,17-159-392 0 0,-1 23 53 0 0,1-1-1 0 0,2 1 1 0 0,2 0-1 0 0,1 0 1 0 0,2-1-1 0 0,2 0 1 0 0,20 60-1 0 0,-10-52-43 0 0,2-1-1 0 0,3-1 0 0 0,1-1 1 0 0,2-1-1 0 0,1-1 1 0 0,39 44-1 0 0,-23-30-5 0 0,-12-14 0 0 0,41 42 0 0 0,-62-74-30 0 0,0 0 0 0 0,1-1 0 0 0,0 0 0 0 0,1 0 0 0 0,0-1 0 0 0,0-1 0 0 0,0 0 0 0 0,27 10 0 0 0,-33-16-5 0 0,0 1 1 0 0,0-1-1 0 0,1 0 1 0 0,-1-1-1 0 0,1 1 1 0 0,-1-1-1 0 0,0 0 1 0 0,1-1-1 0 0,-1 0 1 0 0,1 0-1 0 0,-1 0 1 0 0,0-1-1 0 0,0 0 1 0 0,0 0-1 0 0,0 0 1 0 0,0-1-1 0 0,0 0 1 0 0,-1 0-1 0 0,1 0 1 0 0,-1-1-1 0 0,0 0 1 0 0,0 0-1 0 0,0 0 1 0 0,-1-1-1 0 0,6-5 1 0 0,5-8 2 0 0,-1 0 1 0 0,-1-1-1 0 0,0 0 0 0 0,-2-1 1 0 0,16-35-1 0 0,16-55 24 0 0,-5-1-1 0 0,-5-2 1 0 0,31-194 0 0 0,-54 245-9 0 0,3-123 0 0 0,-13 158-13 0 0,-1-1-1 0 0,-2 0 1 0 0,0 1 0 0 0,-2-1-1 0 0,-1 1 1 0 0,-17-48 0 0 0,19 67-5 0 0,0 0 1 0 0,0 0-1 0 0,-1 0 1 0 0,0 1-1 0 0,0 0 1 0 0,-1 0-1 0 0,0 0 1 0 0,0 0-1 0 0,-1 1 1 0 0,0 0-1 0 0,0 1 1 0 0,0-1-1 0 0,0 1 1 0 0,-1 1-1 0 0,0-1 1 0 0,0 1-1 0 0,0 1 1 0 0,-1-1-1 0 0,1 1 1 0 0,-1 1 0 0 0,0 0-1 0 0,0 0 1 0 0,-10 0-1 0 0,4 0 7 0 0,0 2 0 0 0,0 0 0 0 0,0 1 0 0 0,0 0 0 0 0,0 1 0 0 0,0 1 0 0 0,0 0 1 0 0,1 1-1 0 0,-1 0 0 0 0,1 2 0 0 0,0 0 0 0 0,1 0 0 0 0,-16 10 0 0 0,-36 30 62 0 0,2 3 1 0 0,2 3-1 0 0,3 3 1 0 0,-87 103-1 0 0,126-135-45 0 0,0 0 0 0 0,2 1 0 0 0,0 1 0 0 0,2 0 0 0 0,1 2-1 0 0,1-1 1 0 0,1 2 0 0 0,-16 53 0 0 0,24-61-14 0 0,1 0 0 0 0,0 0 0 0 0,1 0 0 0 0,1 0 0 0 0,1 0 0 0 0,1 0 0 0 0,1 0 0 0 0,0 1 0 0 0,2-2 0 0 0,0 1 0 0 0,1 0 0 0 0,2-1 0 0 0,-1 0 0 0 0,11 18-1 0 0,-7-16 4 0 0,1 0-1 0 0,1-1 0 0 0,1-1 0 0 0,1 0 0 0 0,1-1 0 0 0,0-1 0 0 0,32 29 0 0 0,-34-35-3 0 0,1-1 0 0 0,0-1 1 0 0,0 0-1 0 0,1-1 0 0 0,0 0 1 0 0,1-1-1 0 0,0-1 0 0 0,0 0 1 0 0,0-1-1 0 0,1-1 0 0 0,25 3 0 0 0,-23-6 10 0 0,0 0 0 0 0,0-2 0 0 0,0 0 0 0 0,0-1-1 0 0,0-1 1 0 0,-1-1 0 0 0,1-1 0 0 0,-1 0-1 0 0,0-1 1 0 0,0-1 0 0 0,0-1 0 0 0,29-18-1 0 0,-13 4 63 0 0,0-2 0 0 0,-2-1 0 0 0,0-1 0 0 0,52-59 0 0 0,-76 75-59 0 0,0 0 0 0 0,-1-1 0 0 0,0 0 0 0 0,-1 0 0 0 0,0 0 0 0 0,0-1 0 0 0,-2 1 1 0 0,1-1-1 0 0,-2-1 0 0 0,1 1 0 0 0,-2 0 0 0 0,0-1 0 0 0,0 0 0 0 0,-1 1 0 0 0,-1-1 0 0 0,0 0 0 0 0,-2-15 0 0 0,-2 0 34 0 0,0 1 0 0 0,-2-1-1 0 0,-2 1 1 0 0,0 1 0 0 0,-2-1 0 0 0,-23-44 0 0 0,20 49-15 0 0,-1 1-1 0 0,-2 1 1 0 0,0 0 0 0 0,0 1 0 0 0,-2 1 0 0 0,-1 0 0 0 0,0 1-1 0 0,-1 2 1 0 0,0 0 0 0 0,-1 1 0 0 0,-1 1 0 0 0,-1 1-1 0 0,1 1 1 0 0,-32-11 0 0 0,39 18-27 0 0,0 0 1 0 0,0 1-1 0 0,0 0 0 0 0,0 2 0 0 0,0-1 0 0 0,0 2 1 0 0,-1 0-1 0 0,1 1 0 0 0,0 0 0 0 0,0 2 0 0 0,0 0 1 0 0,0 0-1 0 0,-17 7 0 0 0,14-2 0 0 0,0 0-1 0 0,0 1 0 0 0,1 2 1 0 0,0-1-1 0 0,0 2 1 0 0,2 0-1 0 0,-1 1 1 0 0,1 1-1 0 0,-13 16 1 0 0,0 5 4 0 0,1 1 0 0 0,2 1 0 0 0,2 2 0 0 0,1 0 0 0 0,2 2 1 0 0,2 0-1 0 0,1 1 0 0 0,-13 53 0 0 0,-17 119 55 0 0,42-180-59 0 0,2-1 0 0 0,1 0 0 0 0,2 1 0 0 0,6 50 0 0 0,-5-75-12 0 0,0-1-1 0 0,1 1 1 0 0,1-1-1 0 0,-1 0 1 0 0,1 1-1 0 0,1-1 1 0 0,-1-1-1 0 0,2 1 1 0 0,-1 0-1 0 0,1-1 1 0 0,0 0-1 0 0,0 0 1 0 0,8 8-1 0 0,-9-12-1 0 0,-1-1-1 0 0,0 1 0 0 0,0-1 0 0 0,1 0 0 0 0,0 0 0 0 0,-1 0 1 0 0,1-1-1 0 0,0 1 0 0 0,0-1 0 0 0,0 0 0 0 0,-1 0 0 0 0,2 0 1 0 0,-1 0-1 0 0,0-1 0 0 0,0 1 0 0 0,0-1 0 0 0,0 0 0 0 0,0-1 1 0 0,0 1-1 0 0,0-1 0 0 0,0 0 0 0 0,0 0 0 0 0,0 0 0 0 0,0 0 1 0 0,0 0-1 0 0,-1-1 0 0 0,1 0 0 0 0,0 0 0 0 0,5-4 0 0 0,13-9 6 0 0,-1-1-1 0 0,0 0 0 0 0,-2-2 0 0 0,0 0 1 0 0,-1-2-1 0 0,17-22 0 0 0,2-7 8 0 0,44-81-1 0 0,-32 39 1 0 0,-5-2-1 0 0,-3-2 1 0 0,-5-1-1 0 0,45-188 0 0 0,-70 232-6 0 0,-1-1 0 0 0,-3 0 0 0 0,-2 0 0 0 0,-3-1 0 0 0,-2 1 0 0 0,-10-78 0 0 0,8 117-5 0 0,-1-1-1 0 0,-1 1 0 0 0,0 0 0 0 0,-1 0 0 0 0,-1 1 0 0 0,0-1 0 0 0,0 1 0 0 0,-2 1 1 0 0,0-1-1 0 0,0 1 0 0 0,-1 0 0 0 0,0 1 0 0 0,-1 0 0 0 0,0 1 0 0 0,-1 0 0 0 0,0 0 1 0 0,-1 1-1 0 0,0 1 0 0 0,-16-9 0 0 0,26 15-1 0 0,-1 1 0 0 0,0-1 0 0 0,1 1 1 0 0,-1 0-1 0 0,0 0 0 0 0,0 0 0 0 0,0 0 0 0 0,1 1 0 0 0,-1-1 0 0 0,0 1 0 0 0,0 0 0 0 0,0-1 1 0 0,0 1-1 0 0,0 1 0 0 0,0-1 0 0 0,0 0 0 0 0,0 1 0 0 0,0-1 0 0 0,0 1 0 0 0,0 0 1 0 0,-3 2-1 0 0,2-1 0 0 0,0 1-1 0 0,0 0 1 0 0,0 0 0 0 0,1 0 0 0 0,-1 0 0 0 0,1 0 0 0 0,0 1 0 0 0,0 0 0 0 0,0 0-1 0 0,0 0 1 0 0,1 0 0 0 0,-4 7 0 0 0,-9 21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7.1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280 0 6520 0 0,'0'0'1601'0'0,"-1"7"-1397"0"0,-7 73-31 0 0,3-37-129 0 0,1 43-1 0 0,18 177 10 0 0,11 4-19 0 0,-7-68-2 0 0,-13-165-26 0 0,-2-17-4 0 0,-1 0 0 0 0,-1 0 1 0 0,-1 1-1 0 0,-2 19 0 0 0,2-18-1 0 0,-1 3 12 0 0,0 0-1 0 0,-1 0 1 0 0,-1-1-1 0 0,-1 1 1 0 0,-9 28-1 0 0,1-17-11 0 0,8-21 15 0 0,0 1 1 0 0,-1 0-1 0 0,-1-1 0 0 0,-8 14 1 0 0,11-22-12 0 0,1 0 1 0 0,-1-1-1 0 0,0 0 1 0 0,0 1 0 0 0,0-1-1 0 0,-1 0 1 0 0,1 0 0 0 0,-1-1-1 0 0,0 1 1 0 0,0-1 0 0 0,0 0-1 0 0,0 0 1 0 0,0 0-1 0 0,0-1 1 0 0,0 1 0 0 0,-1-1-1 0 0,-4 1 1 0 0,-3 0 47 0 0,0-1 0 0 0,-1 0 1 0 0,1 0-1 0 0,-1-2 0 0 0,1 0 0 0 0,0 0 1 0 0,-1-1-1 0 0,1 0 0 0 0,0-1 0 0 0,-20-8 0 0 0,-2-2 69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7.8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90 147 7432 0 0,'0'0'337'0'0,"-4"3"51"0"0,-1 0-241 0 0,0 1 0 0 0,0 0 0 0 0,0 0 0 0 0,1 0 0 0 0,0 1-1 0 0,0 0 1 0 0,0 0 0 0 0,1 0 0 0 0,-1 0 0 0 0,1 0 0 0 0,0 0 0 0 0,1 1 0 0 0,-1 0 0 0 0,1-1 0 0 0,0 1-1 0 0,-2 11 1 0 0,-20 56 488 0 0,25-72-604 0 0,1-2-30 0 0,-1 0 0 0 0,1 1 1 0 0,-1-1-1 0 0,1-1 1 0 0,-1 1-1 0 0,0 0 0 0 0,1 0 1 0 0,-1 0-1 0 0,0-1 1 0 0,0 1-1 0 0,0-1 0 0 0,0 1 1 0 0,0-1-1 0 0,0 1 1 0 0,-1-1-1 0 0,1 1 0 0 0,0-1 1 0 0,-1 0-1 0 0,1-2 1 0 0,1-1 0 0 0,17-25 1 0 0,2 1 1 0 0,1 1-1 0 0,31-32 0 0 0,-36 42 0 0 0,-13 12-2 0 0,1 1-1 0 0,0 0 0 0 0,0 0 0 0 0,1 0 0 0 0,-1 0 0 0 0,1 1 1 0 0,12-7-1 0 0,-2 2 0 0 0,-6 3 0 0 0,0-1 0 0 0,0 2 0 0 0,0-1 0 0 0,13-4 0 0 0,-5 3-3 0 0,-12 4 1 0 0,0 0-1 0 0,1 1 1 0 0,-1-1 0 0 0,1 1 0 0 0,-1 1-1 0 0,1-1 1 0 0,12 0 0 0 0,-3 0-1 0 0,-8 1 1 0 0,1 0 0 0 0,-1 1 0 0 0,1 0 0 0 0,-1 0 1 0 0,1 1-1 0 0,-1 0 0 0 0,1 0 0 0 0,10 4 0 0 0,-6-2-8 0 0,-13-3 8 0 0,1 0 1 0 0,0 0-1 0 0,0 0 1 0 0,0 0-1 0 0,-1 0 1 0 0,1 1-1 0 0,0-1 1 0 0,0 0-1 0 0,-1 0 1 0 0,1 1-1 0 0,0-1 1 0 0,-1 0-1 0 0,1 1 1 0 0,0-1-1 0 0,-1 1 1 0 0,1-1-1 0 0,-1 1 1 0 0,1-1-1 0 0,-1 1 1 0 0,1-1-1 0 0,-1 1 1 0 0,1 0-1 0 0,-1-1 1 0 0,1 1-1 0 0,-1 0 1 0 0,0-1-1 0 0,1 1 1 0 0,-1 0-1 0 0,0 0 1 0 0,0-1-1 0 0,1 1 1 0 0,-1 0-1 0 0,0 0 1 0 0,0-1-1 0 0,0 1 1 0 0,0 0-1 0 0,0 0 1 0 0,0-1-1 0 0,0 1 1 0 0,0 0-1 0 0,-1 0 1 0 0,1 1-1 0 0,-18 24-54 0 0,-55 38-31 0 0,67-59 78 0 0,0 1 0 0 0,-1-1 1 0 0,0 0-1 0 0,0-1 0 0 0,0 0 0 0 0,0 0 0 0 0,-1 0 1 0 0,-12 4-1 0 0,10-5-4 0 0,0 1 0 0 0,1 0 1 0 0,-1 1-1 0 0,-16 11 0 0 0,15-9 2 0 0,1 0-11 0 0,-1 0 0 0 0,0-1 0 0 0,0 0 0 0 0,-1 0 0 0 0,-14 4 1 0 0,24-9 5 0 0,11-7-8 0 0,68-44-7 0 0,-49 32 23 0 0,-2 2-11 0 0,49-23-1 0 0,-51 26 12 0 0,-13 7 2 0 0,0 0 0 0 0,0 1 1 0 0,1 0-1 0 0,0 1 0 0 0,13-3 1 0 0,76-16-55 0 0,-88 16-570 0 0,-12 6-116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8.2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 5416 0 0,'0'0'174'0'0,"2"-4"34"0"0,-2 3-155 0 0,1 0-1 0 0,-1-1 1 0 0,1 1-1 0 0,0 0 1 0 0,-1 0-1 0 0,1 0 0 0 0,0 0 1 0 0,0 1-1 0 0,0-1 1 0 0,0 0-1 0 0,0 0 0 0 0,0 0 1 0 0,0 1-1 0 0,0-1 1 0 0,0 0-1 0 0,0 1 0 0 0,2-1 1 0 0,-3 1-32 0 0,1 0 1 0 0,-1 0-1 0 0,1 0 0 0 0,-1 0 1 0 0,0 0-1 0 0,1 0 0 0 0,-1 0 1 0 0,1 0-1 0 0,-1 0 0 0 0,1 0 1 0 0,-1 1-1 0 0,0-1 0 0 0,1 0 1 0 0,-1 0-1 0 0,1 0 0 0 0,-1 1 1 0 0,0-1-1 0 0,1 0 1 0 0,-1 0-1 0 0,0 1 0 0 0,1-1 1 0 0,-1 0-1 0 0,0 1 0 0 0,1-1 1 0 0,-1 0-1 0 0,0 1 0 0 0,1 0 1 0 0,5 27 47 0 0,-4-10-56 0 0,0 2-3 0 0,-2 0 1 0 0,0-1-1 0 0,-3 27 1 0 0,-10 126-2 0 0,10-126-7 0 0,-1 136 3 0 0,5-9-5 0 0,7 30 10 0 0,0-86 4 0 0,-4-13 8 0 0,16 173 284 0 0,-17-255-226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8.8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108 121 8744 0 0,'0'0'222'0'0,"4"-4"-4"0"0,21-11-95 0 0,0 0 0 0 0,0 2 0 0 0,2 1 1 0 0,33-11-1 0 0,-57 21-113 0 0,15-5 35 0 0,0 0 0 0 0,1 2-1 0 0,-1 0 1 0 0,1 1 0 0 0,1 1-1 0 0,-1 0 1 0 0,29 1 0 0 0,-47 2-39 0 0,3 0 8 0 0,-1-1 1 0 0,0 1-1 0 0,0 0 0 0 0,0 0 1 0 0,0 1-1 0 0,0-1 1 0 0,1 1-1 0 0,-1-1 1 0 0,0 1-1 0 0,0 0 0 0 0,0 0 1 0 0,0 1-1 0 0,3 1 1 0 0,-5-2-15 0 0,-1 0 1 0 0,1-1 0 0 0,-1 1-1 0 0,1 0 1 0 0,-1 0-1 0 0,0 0 1 0 0,1 0 0 0 0,-1 0-1 0 0,0 0 1 0 0,0 0-1 0 0,1 0 1 0 0,-1 0 0 0 0,0 0-1 0 0,0 0 1 0 0,0 0-1 0 0,0 0 1 0 0,-1 0 0 0 0,1 0-1 0 0,0 0 1 0 0,0 0 0 0 0,-1 0-1 0 0,1 0 1 0 0,0 0-1 0 0,-1-1 1 0 0,1 1 0 0 0,-1 0-1 0 0,1 0 1 0 0,-1 0-1 0 0,1 0 1 0 0,-1-1 0 0 0,0 1-1 0 0,1 0 1 0 0,-2 1 0 0 0,1-2 0 0 0,-21 21 1 0 0,-121 72-12 0 0,129-85 8 0 0,-9 4 0 0 0,0 1 0 0 0,1 1-1 0 0,1 1 1 0 0,-39 35 0 0 0,18-9-3 0 0,-62 77 1 0 0,80-96 20 0 0,61-51 23 0 0,1 1-1 0 0,1 2 1 0 0,1 2 0 0 0,1 2 0 0 0,73-29 0 0 0,-79 39 9 0 0,1 2 1 0 0,39-7-1 0 0,-24 6 31 0 0,56-15-1106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9.2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306 1 7328 0 0,'0'0'256'0'0,"3"5"72"0"0,8 15 151 0 0,-7-14-343 0 0,0 0-1 0 0,0 0 1 0 0,-1 0-1 0 0,0 1 1 0 0,-1-1-1 0 0,1 1 0 0 0,-1 0 1 0 0,2 13-1 0 0,-2-7-9 0 0,0-3-49 0 0,-1 0 1 0 0,-1 0-1 0 0,1-1 1 0 0,-1 1-1 0 0,-3 14 1 0 0,-2 16-11 0 0,-1 0 0 0 0,-3-1 1 0 0,-1 0-1 0 0,-29 69 0 0 0,31-87-47 0 0,4-13-8 0 0,1 1 0 0 0,-1-1 0 0 0,0 0-1 0 0,-1-1 1 0 0,1 1 0 0 0,-2-1 0 0 0,1 0 0 0 0,-12 11 0 0 0,-27 21 20 0 0,41-36-29 0 0,-1 0 1 0 0,1 0-1 0 0,-1 0 1 0 0,0-1-1 0 0,0 1 1 0 0,0-1 0 0 0,0 0-1 0 0,-1 0 1 0 0,1 0-1 0 0,0-1 1 0 0,-1 0-1 0 0,1 0 1 0 0,-1 0 0 0 0,-6 1-1 0 0,-5 0 10 0 0,-51 9-246 0 0,50-9-812 0 0,6-1-5735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6:09.6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1 866 6632 0 0,'11'-6'85'0'0,"1"1"0"0"0,0 0-1 0 0,0 1 1 0 0,0 0 0 0 0,0 1 0 0 0,1 0 0 0 0,-1 1 0 0 0,1 0-1 0 0,-1 1 1 0 0,1 1 0 0 0,0 0 0 0 0,0 0 0 0 0,18 4 0 0 0,-22 3-43 0 0,-6-1-40 0 0,-1 0-1 0 0,1 1 0 0 0,-1-1 1 0 0,0 1-1 0 0,0 0 0 0 0,-1-1 1 0 0,0 1-1 0 0,0 0 0 0 0,-1 0 1 0 0,1 0-1 0 0,-1 0 0 0 0,-1-1 1 0 0,0 1-1 0 0,-2 10 0 0 0,-4 15-12 0 0,-20 56 1 0 0,17-60-3 0 0,5-13 6 0 0,-1 0 1 0 0,-1 0 0 0 0,-8 15 0 0 0,4-11 1 0 0,9-15 5 0 0,0-1 0 0 0,0 0-1 0 0,0 1 1 0 0,1-1-1 0 0,0 1 1 0 0,0 0-1 0 0,0-1 1 0 0,0 1 0 0 0,0 0-1 0 0,1 0 1 0 0,-1 0-1 0 0,1-1 1 0 0,0 1-1 0 0,0 0 1 0 0,0 0 0 0 0,1 0-1 0 0,0 3 1 0 0,2 6-2 0 0,-2-7 2 0 0,0-1 1 0 0,1 1-1 0 0,-1 0 0 0 0,2-1 0 0 0,-1 1 1 0 0,0-1-1 0 0,1 0 0 0 0,0 0 0 0 0,0 0 1 0 0,1 0-1 0 0,-1 0 0 0 0,1-1 0 0 0,0 1 1 0 0,0-1-1 0 0,1 0 0 0 0,-1 0 0 0 0,1-1 1 0 0,0 1-1 0 0,0-1 0 0 0,0 0 0 0 0,0-1 1 0 0,1 1-1 0 0,-1-1 0 0 0,11 3 0 0 0,3 1 14 0 0,1-1-1 0 0,0-1 1 0 0,0 0-1 0 0,0-2 0 0 0,33 1 1 0 0,-23-5 22 0 0,-1 0-1 0 0,0-2 1 0 0,-1-1 0 0 0,1-2 0 0 0,33-11 0 0 0,-13 0 63 0 0,-1-2 1 0 0,49-28-1 0 0,-47 19 137 0 0,81-63 0 0 0,-122 84-210 0 0,0-1-1 0 0,0 0 1 0 0,-1-1-1 0 0,0 0 1 0 0,0 0-1 0 0,-2 0 1 0 0,1-1-1 0 0,-1 0 1 0 0,-1 0-1 0 0,6-16 1 0 0,-2-3 52 0 0,-1-1 0 0 0,6-43 0 0 0,-11 61-85 0 0,5-52 127 0 0,-2 0 1 0 0,-4-1-1 0 0,-6-76 1 0 0,-35-197 218 0 0,12 162-1584 0 0,21 140-5168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7:40.0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62 7832 0 0,'0'0'1601'0'0,"11"-5"-1468"0"0,2-1-96 0 0,-8 3-24 0 0,1 0 1 0 0,-1 1-1 0 0,1 0 1 0 0,-1 0-1 0 0,1 1 1 0 0,0-1-1 0 0,0 1 1 0 0,0 0-1 0 0,0 1 1 0 0,0 0-1 0 0,0 0 1 0 0,0 0-1 0 0,10 2 1 0 0,239 35 126 0 0,-232-32-142 0 0,-1-1 0 0 0,1-1 1 0 0,43 0-1 0 0,31-2-34 0 0,43 5-5 0 0,-85-3-17 0 0,67 12-1 0 0,-72-7 26 0 0,46 6-64 0 0,161 39-20 0 0,-166-32 18 0 0,1-4 1 0 0,1-4 0 0 0,1-4-1 0 0,164-6 1 0 0,42-33-15 0 0,108-6 10 0 0,-388 35 103 0 0,223 2 0 0 0,92 31 4 0 0,1 0 4 0 0,-264-29-7 0 0,0-4 0 0 0,119-15 1 0 0,78-6-7 0 0,-190 17 3 0 0,-31 5-4 0 0,1 2 1 0 0,60 10-1 0 0,-14-1-1 0 0,230 40-2 0 0,-288-42 11 0 0,62 26-1 0 0,-63-21 2 0 0,60 15 0 0 0,-64-22 2 0 0,44 8 291 0 0,112 40-1 0 0,-115-30-16 0 0,2-4 0 0 0,0-3 0 0 0,1-3 0 0 0,111 8 0 0 0,316-12 41 0 0,-351-12-282 0 0,213 13 108 0 0,47 0 224 0 0,-318-14-233 0 0,-1-4-1 0 0,127-25 1 0 0,-21-4 64 0 0,50-10 2 0 0,242-38 25 0 0,-88 19 9 0 0,611-51-104 0 0,-897 107-138 0 0,44-3 2 0 0,-51 5-2 0 0,42 0 4 0 0,-39 2 1 0 0,54-3 0 0 0,-50 0 0 0 0,46-4 0 0 0,-46 3 1 0 0,48-4 7 0 0,-49 4 7 0 0,43-4 3 0 0,-42 1 12 0 0,45-6 3 0 0,-51 1 6 0 0,-80 10-176 0 0,27-4-600 0 0,92-28-1 0 0,-138 33-7522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08:43.8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2567 473 8840 0 0,'-271'48'1238'0'0,"85"-18"-699"0"0,57-4-91 0 0,-45 19-64 0 0,35-10-184 0 0,-83 20-68 0 0,-28 30-95 0 0,171-55-7 0 0,-7 1 3 0 0,35-14-4 0 0,-25 7 20 0 0,-64 22 33 0 0,38-5-42 0 0,-81 43-1 0 0,159-73-37 0 0,1 2 0 0 0,0 0 0 0 0,-22 19 0 0 0,16-11-2 0 0,6-6-1 0 0,1 1 1 0 0,1 1-1 0 0,1 1 0 0 0,1 0 1 0 0,0 2-1 0 0,1 0 1 0 0,1 1-1 0 0,-14 24 0 0 0,14-18-10 0 0,1 0 0 0 0,2 1 0 0 0,0 0 0 0 0,2 1 0 0 0,2 1 0 0 0,0 0 0 0 0,-7 43 0 0 0,11-47 5 0 0,-2 8 1 0 0,1 0-1 0 0,1 1 1 0 0,2 0-1 0 0,2 0 1 0 0,1 0 0 0 0,7 66-1 0 0,4-50-8 0 0,2 0-1 0 0,3 0 0 0 0,2-1 0 0 0,2-1 1 0 0,2-1-1 0 0,2 0 0 0 0,2-2 0 0 0,2-1 1 0 0,2-1-1 0 0,2-2 0 0 0,2 0 0 0 0,44 42 1 0 0,-10-19 4 0 0,3-3 0 0 0,3-2 0 0 0,2-4 0 0 0,3-4 0 0 0,1-3 0 0 0,88 40 0 0 0,-61-37 10 0 0,3-5 1 0 0,1-4-1 0 0,215 53 0 0 0,-157-68 19 0 0,1-7-1 0 0,314-3 0 0 0,332-83-11 0 0,156-116-7 0 0,-710 123 0 0 0,229-54 0 0 0,-3 4 0 0 0,-275 52 3 0 0,326-132 0 0 0,-344 107 0 0 0,160-82 2 0 0,-254 117 3 0 0,-2-5 0 0 0,179-127 0 0 0,-230 142-3 0 0,43-41 0 0 0,148-152 1 0 0,-200 190-5 0 0,-2-1-1 0 0,48-69 1 0 0,-68 81 0 0 0,0-1 1 0 0,-2 0 0 0 0,20-60-1 0 0,-30 77-1 0 0,0-1 1 0 0,-1 0-1 0 0,-1 1 0 0 0,0-1 0 0 0,-1 0 0 0 0,0-22 1 0 0,0 4-1 0 0,-2-1 0 0 0,-1 0 0 0 0,-2 1 0 0 0,-1-1 0 0 0,-1 1 0 0 0,-2 0 0 0 0,-1 1 0 0 0,-1 0 0 0 0,-16-32 0 0 0,9 31 0 0 0,-1 0 0 0 0,-1 1 0 0 0,-2 1 0 0 0,-1 1 0 0 0,-26-25 0 0 0,25 31 0 0 0,-1 1 0 0 0,-44-28 0 0 0,-325-207 0 0 0,154 116 0 0 0,191 118 0 0 0,-68-21 0 0 0,-204-54 1 0 0,278 85 1 0 0,-1 3 0 0 0,0 1 0 0 0,-78-3 0 0 0,-261 2 14 0 0,282 11-5 0 0,-120 17 1 0 0,-313 58 8 0 0,393-50-13 0 0,2 6 0 0 0,-135 52 0 0 0,192-58 2 0 0,-542 194 55 0 0,-16 16-1542 0 0,490-182-6062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5:21.4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 13 6632 0 0,'-21'2'160'0'0,"19"-1"-137"0"0,-4-1 51 0 0,3 2-38 0 0,-2 5 0 0 0,2-6 32 0 0,-6-2-43 0 0,6 0-7 0 0,-30-9 74 0 0,27 6-32 0 0,23 8-28 0 0,23 9 18 0 0,62 32 1 0 0,32 11-6 0 0,-120-52-44 0 0,43 15 6 0 0,1-3 0 0 0,0-3 1 0 0,120 13-1 0 0,42-7 5 0 0,-40-16 17 0 0,317-23 22 0 0,728-99 465 0 0,-411 38 148 0 0,-587 74-436 0 0,357 33 0 0 0,419 71 270 0 0,-693-95-1603 0 0,-292-3-5008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9:07.6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205 1 5520 0 0,'0'0'1298'0'0,"-5"4"-1227"0"0,-3 3-57 0 0,1 0-1 0 0,0 0 1 0 0,0 1-1 0 0,1 0 1 0 0,-6 9-1 0 0,2 0-2 0 0,1-1 1 0 0,1 2-1 0 0,0-1 1 0 0,-5 22-1 0 0,-2 19 10 0 0,-10 78-1 0 0,24-129-18 0 0,-13 79 14 0 0,-27 205 35 0 0,35-228-25 0 0,4-1-1 0 0,8 105 0 0 0,-5-159-22 0 0,0-1-1 0 0,1 1 1 0 0,0 0-1 0 0,1 0 1 0 0,-1-1-1 0 0,1 0 1 0 0,1 1 0 0 0,-1-1-1 0 0,1 0 1 0 0,1-1-1 0 0,-1 1 1 0 0,11 10-1 0 0,-14-16-1 0 0,0 0-1 0 0,0 1 1 0 0,0-1-1 0 0,0 0 1 0 0,0 0-1 0 0,0 0 1 0 0,1 0-1 0 0,-1 0 1 0 0,0 0-1 0 0,1-1 1 0 0,-1 1-1 0 0,1 0 1 0 0,-1-1-1 0 0,1 1 1 0 0,-1-1-1 0 0,1 1 1 0 0,-1-1-1 0 0,1 0 1 0 0,-1 1-1 0 0,1-1 1 0 0,0 0-1 0 0,-1 0 0 0 0,1 0 1 0 0,3-1-1 0 0,60-10-894 0 0,-50 8-3662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4:1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4093 1268 18391 0 0,'6'-29'183'0'0,"0"0"-1"0"0,-2 0 0 0 0,-1-1 0 0 0,-1 1 0 0 0,-1-1 1 0 0,-2 0-1 0 0,-1 1 0 0 0,-9-45 0 0 0,7 56-74 0 0,-1 0-1 0 0,-1 0 0 0 0,0 0 0 0 0,-2 0 0 0 0,0 1 1 0 0,-1 1-1 0 0,0-1 0 0 0,-1 1 0 0 0,-1 1 0 0 0,-1 0 1 0 0,0 1-1 0 0,-1 0 0 0 0,0 0 0 0 0,-23-17 0 0 0,-249-147 1200 0 0,195 126-1158 0 0,-54-28 213 0 0,-4 6 0 0 0,-3 6-1 0 0,-159-48 1 0 0,194 82-267 0 0,0 5-1 0 0,-2 5 1 0 0,-1 5-1 0 0,-137-4 1 0 0,160 21-48 0 0,-1 3-1 0 0,1 5 0 0 0,1 4 1 0 0,-1 4-1 0 0,-154 44 1 0 0,190-37-28 0 0,0 2 1 0 0,2 3-1 0 0,0 3 1 0 0,2 2-1 0 0,2 2 1 0 0,1 3-1 0 0,1 2 1 0 0,2 3 0 0 0,2 1-1 0 0,-52 61 1 0 0,48-48 0 0 0,3 3 1 0 0,3 1 0 0 0,2 3-1 0 0,3 1 1 0 0,-47 99 0 0 0,-7 28 20 0 0,38-81 1 0 0,-66 183 0 0 0,91-201-23 0 0,-24 80 15 0 0,49-143-26 0 0,1 0-1 0 0,2 0 1 0 0,0 0-1 0 0,1 38 1 0 0,4-53-6 0 0,1-1 1 0 0,0 1 0 0 0,1 0-1 0 0,1-1 1 0 0,0 1 0 0 0,0-1-1 0 0,1 0 1 0 0,1 0 0 0 0,0-1 0 0 0,0 1-1 0 0,1-1 1 0 0,1-1 0 0 0,0 1-1 0 0,0-1 1 0 0,1-1 0 0 0,0 0-1 0 0,14 11 1 0 0,20 14 6 0 0,2-2-1 0 0,87 48 1 0 0,-82-52 1 0 0,213 97 9 0 0,-76-41-10 0 0,-112-47-4 0 0,2-3 1 0 0,1-4-1 0 0,2-3 1 0 0,94 19 0 0 0,-120-36-3 0 0,1-3 1 0 0,0-1-1 0 0,0-4 1 0 0,0-1-1 0 0,1-3 1 0 0,-1-3-1 0 0,71-14 1 0 0,8-16 5 0 0,166-64 0 0 0,9-5 5 0 0,-135 53-6 0 0,145-39 5 0 0,171-50 4 0 0,-405 113-14 0 0,-3-5 0 0 0,118-61-1 0 0,-150 64 0 0 0,-1-1 0 0 0,-2-2 0 0 0,-1-3 0 0 0,79-76 0 0 0,-110 94-2 0 0,-1-1 1 0 0,-1 0 0 0 0,0-1 0 0 0,-1 0 0 0 0,-1-1 0 0 0,-1 0-1 0 0,-1-1 1 0 0,0 0 0 0 0,-2-1 0 0 0,-1 1 0 0 0,0-2 0 0 0,-2 1-1 0 0,0 0 1 0 0,-1-1 0 0 0,-2 1 0 0 0,0-1 0 0 0,-2 0 0 0 0,0 1-1 0 0,-1-1 1 0 0,-2 1 0 0 0,0-1 0 0 0,-1 1 0 0 0,-2 0 0 0 0,0 1 0 0 0,-1 0-1 0 0,-16-31 1 0 0,-30-37 3 0 0,-69-88-1 0 0,80 118-2 0 0,12 17 1 0 0,-2 2-1 0 0,-2 1 1 0 0,-1 1-1 0 0,-3 2 1 0 0,0 2-1 0 0,-65-43 1 0 0,-64-41 10 0 0,-61-41-6 0 0,182 130-5 0 0,-2 2 0 0 0,-1 3-1 0 0,-55-20 1 0 0,40 22 1 0 0,-1 3 0 0 0,-1 3 0 0 0,-122-14 0 0 0,138 27 0 0 0,1 2-1 0 0,0 2 0 0 0,0 2 1 0 0,0 2-1 0 0,-94 23 0 0 0,56-1 1 0 0,1 3-1 0 0,2 5 0 0 0,2 3 1 0 0,1 3-1 0 0,-105 73 0 0 0,55-32 3 0 0,-123 84 0 0 0,210-133-3 0 0,1 2 1 0 0,2 3 0 0 0,-52 58 0 0 0,-33 59-1 0 0,70-88-1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9:08.0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87 4512 0 0,'0'0'169'0'0,"1"-5"55"0"0,2-25 291 0 0,-4 26-464 0 0,1 0 0 0 0,0 1 0 0 0,1-1-1 0 0,-1 1 1 0 0,0-1 0 0 0,1 1-1 0 0,0-1 1 0 0,2-5 0 0 0,-2 7-39 0 0,0 1 1 0 0,0 0-1 0 0,0 0 1 0 0,0 0-1 0 0,0 1 1 0 0,0-1 0 0 0,0 0-1 0 0,0 0 1 0 0,1 1-1 0 0,-1-1 1 0 0,0 0-1 0 0,0 1 1 0 0,1-1-1 0 0,-1 1 1 0 0,0 0-1 0 0,1-1 1 0 0,-1 1-1 0 0,0 0 1 0 0,1 0-1 0 0,-1 0 1 0 0,1 0-1 0 0,-1 0 1 0 0,0 0-1 0 0,1 0 1 0 0,-1 0-1 0 0,0 1 1 0 0,1-1-1 0 0,1 1 1 0 0,11 1 22 0 0,-10-2-13 0 0,0 0 0 0 0,-1 1 0 0 0,1-1 0 0 0,0 1-1 0 0,-1 0 1 0 0,1 0 0 0 0,-1 0 0 0 0,1 1 0 0 0,-1-1 0 0 0,0 1 0 0 0,0 0-1 0 0,1 0 1 0 0,-1 0 0 0 0,0 0 0 0 0,-1 0 0 0 0,1 1 0 0 0,0-1 0 0 0,2 5-1 0 0,2 2-67 0 0,0 0 0 0 0,-1 0-1 0 0,-1 1 1 0 0,0-1-1 0 0,0 1 1 0 0,-1 1 0 0 0,0-1-1 0 0,0 1 1 0 0,-1-1-1 0 0,1 12 1 0 0,-3-17-104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9:09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780 43 3912 0 0,'0'0'41'0'0,"-3"-4"-11"0"0,1 1-10 0 0,0 0 1 0 0,-1 0 0 0 0,1 0-1 0 0,-1 1 1 0 0,1-1 0 0 0,-1 1-1 0 0,0-1 1 0 0,0 1 0 0 0,0 0-1 0 0,0 0 1 0 0,0 1 0 0 0,-1-1-1 0 0,1 1 1 0 0,0-1 0 0 0,-1 1-1 0 0,1 0 1 0 0,-7-1 0 0 0,4 2-8 0 0,0 0 1 0 0,-1 0 0 0 0,1 0 0 0 0,0 1 0 0 0,0 0 0 0 0,-1 0-1 0 0,1 1 1 0 0,0-1 0 0 0,-9 5 0 0 0,-6 4-6 0 0,-1 2 1 0 0,1 0-1 0 0,1 1 0 0 0,-23 20 1 0 0,26-21-8 0 0,1 1 1 0 0,1 0 0 0 0,-15 18 0 0 0,-12 14 0 0 0,26-27-2 0 0,12-11 0 0 0,-1-1 1 0 0,-1 0-1 0 0,1-1 0 0 0,-1 1 0 0 0,0-1 1 0 0,0 0-1 0 0,-1-1 0 0 0,-7 5 1 0 0,-58 31 20 0 0,70-38-5 0 0,-3-1 24 0 0,11-1 2 0 0,6 0-33 0 0,-6-1 4 0 0,-2 1-5 0 0,0-1-1 0 0,-1 1 1 0 0,1 0 0 0 0,0 0-1 0 0,-1 0 1 0 0,1 0 0 0 0,-1 1 0 0 0,1 0-1 0 0,0-1 1 0 0,-1 1 0 0 0,1 1-1 0 0,-1-1 1 0 0,0 0 0 0 0,1 1 0 0 0,-1 0-1 0 0,0-1 1 0 0,0 1 0 0 0,6 5 0 0 0,-7-5 7 0 0,1 1 0 0 0,-1 0 0 0 0,1-1 0 0 0,-1 1 0 0 0,0 0 1 0 0,0 0-1 0 0,0 0 0 0 0,-1 0 0 0 0,1 0 0 0 0,-1 1 0 0 0,1-1 1 0 0,-1 0-1 0 0,0 1 0 0 0,-1-1 0 0 0,2 5 0 0 0,7 24 161 0 0,-3 25 85 0 0,-6-56-246 0 0,1 0-12 0 0,1 0 0 0 0,-1 0 0 0 0,0-1 0 0 0,0 1 0 0 0,1-1 0 0 0,-1 1 0 0 0,0-1 0 0 0,1 0 0 0 0,-1 1 0 0 0,1-1 0 0 0,-1 0 0 0 0,0 0 0 0 0,1 0 0 0 0,-1 0 0 0 0,1 0 0 0 0,-1 0 0 0 0,0-1 0 0 0,1 1 0 0 0,-1 0 0 0 0,0-1 0 0 0,1 1 0 0 0,-1-1 0 0 0,0 1 0 0 0,0-1 0 0 0,1 1 0 0 0,-1-1 0 0 0,2-2 0 0 0,40-28 11 0 0,-30 20-4 0 0,62-32 253 0 0,-74 42-1 0 0,-8 14-140 0 0,-109 137 112 0 0,104-134-176 0 0,-1-2-1 0 0,-25 25 0 0 0,-2-1 61 0 0,38-36 91 0 0,6-3-199 0 0,0 0 0 0 0,-1 0 0 0 0,1-1 0 0 0,0 1 0 0 0,-1-1 0 0 0,1 0 0 0 0,-1 0 0 0 0,1 0 0 0 0,-1-1 0 0 0,0 1 0 0 0,0-1 0 0 0,4-4 0 0 0,12-7 17 0 0,45-21-7 0 0,-48 28 27 0 0,-1-1-1 0 0,1-1 1 0 0,-1 0-1 0 0,-1-1 1 0 0,23-20-1 0 0,-33 26-34 0 0,0 0 1 0 0,-1 0-1 0 0,0-1 0 0 0,0 1 0 0 0,0-1 1 0 0,0 0-1 0 0,-1 1 0 0 0,1-1 0 0 0,-1 0 1 0 0,2-10-1 0 0,-4 13-13 0 0,0 0 0 0 0,0 0 1 0 0,0 0-1 0 0,0 0 0 0 0,0 0 0 0 0,-1 1 1 0 0,1-1-1 0 0,-1 0 0 0 0,1 0 1 0 0,-1 0-1 0 0,0 0 0 0 0,0 1 0 0 0,0-1 1 0 0,0 0-1 0 0,0 1 0 0 0,0-1 1 0 0,0 1-1 0 0,0-1 0 0 0,-1 1 0 0 0,1 0 1 0 0,-1-1-1 0 0,1 1 0 0 0,-1 0 1 0 0,1 0-1 0 0,-1 0 0 0 0,0 0 0 0 0,1 0 1 0 0,-1 1-1 0 0,0-1 0 0 0,0 0 1 0 0,0 1-1 0 0,0-1 0 0 0,1 1 0 0 0,-1 0 1 0 0,0-1-1 0 0,0 1 0 0 0,0 0 1 0 0,0 0-1 0 0,-3 1 0 0 0,-1-2-4 0 0,-7-1-12 0 0,12 2 16 0 0,0-1 0 0 0,0 1 1 0 0,0-1-1 0 0,0 1 0 0 0,0 0 0 0 0,0 0 0 0 0,0-1 0 0 0,0 1 0 0 0,0 0 0 0 0,0 0 0 0 0,0 0 0 0 0,0 0 1 0 0,0 0-1 0 0,0 0 0 0 0,0 1 0 0 0,0-1 0 0 0,0 0 0 0 0,0 1 0 0 0,0-1 0 0 0,0 0 0 0 0,0 1 0 0 0,0-1 1 0 0,0 1-1 0 0,0-1 0 0 0,0 1 0 0 0,0 0 0 0 0,1-1 0 0 0,-1 1 0 0 0,0 0 0 0 0,0-1 0 0 0,1 1 0 0 0,-1 0 1 0 0,0 0-1 0 0,1 0 0 0 0,-1 0 0 0 0,1 0 0 0 0,-1 1 0 0 0,0-1-1 0 0,-1 3 2 0 0,-1 1 0 0 0,1 0 0 0 0,0-1 0 0 0,1 1 0 0 0,-1 0 0 0 0,1 0 0 0 0,0 0 0 0 0,0 0-1 0 0,1 0 1 0 0,-1 0 0 0 0,1 0 0 0 0,0 0 0 0 0,1 0 0 0 0,-1 0 0 0 0,1 0 0 0 0,0 0 0 0 0,1 5 0 0 0,1 11 0 0 0,8 221 45 0 0,-6-156-37 0 0,-2-36-3 0 0,-4 75 1 0 0,-36 236 2 0 0,18-192-8 0 0,16-154-1 0 0,-2 27 4 0 0,-41-57 92 0 0,-164-67 146 0 0,198 78-238 0 0,0 1-1 0 0,1-2 1 0 0,-1 1-1 0 0,-14-9 1 0 0,-15-9-2 0 0,-34-11-87 0 0,72 32 37 0 0,4 0-11 0 0,0-1 51 0 0,0 1 0 0 0,0 0 1 0 0,0-1-1 0 0,0 1 1 0 0,0 0-1 0 0,0 0 1 0 0,0 0-1 0 0,1 0 1 0 0,-1 0-1 0 0,0 0 0 0 0,1 0 1 0 0,-1 0-1 0 0,3-1 1 0 0,37-11-24 0 0,-27 9 17 0 0,230-63-102 0 0,-192 50 100 0 0,295-85-71 0 0,-207 56 88 0 0,-122 39 26 0 0,0 0 0 0 0,-1-2 0 0 0,0 1 0 0 0,28-21 0 0 0,0 1-1076 0 0,-38 25-3550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9:10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307 74 3504 0 0,'0'-4'256'0'0,"-11"-65"675"0"0,-2 70-902 0 0,-1 4-30 0 0,1 1-1 0 0,0 0 1 0 0,0 1 0 0 0,0 0-1 0 0,1 1 1 0 0,-15 12-1 0 0,21-15 3 0 0,-4 1-2 0 0,0 1 0 0 0,1 0 0 0 0,1 1 1 0 0,-1 0-1 0 0,1 0 0 0 0,0 1 1 0 0,-10 15-1 0 0,-13 18 0 0 0,19-28 1 0 0,3-4 0 0 0,1 0 0 0 0,0 1 0 0 0,1-1 0 0 0,-7 14 0 0 0,14-23 0 0 0,-1-1 0 0 0,1 1 0 0 0,0 0 0 0 0,0-1 1 0 0,-1 1-1 0 0,1 0 0 0 0,0-1 0 0 0,0 1 0 0 0,0-1 0 0 0,0 1 0 0 0,0 0 0 0 0,0-1 1 0 0,0 1-1 0 0,0 0 0 0 0,0-1 0 0 0,0 1 0 0 0,0 0 0 0 0,0-1 0 0 0,0 1 1 0 0,0 0-1 0 0,1-1 0 0 0,-1 1 0 0 0,0-1 0 0 0,0 1 0 0 0,1 0 0 0 0,-1-1 0 0 0,0 1 1 0 0,1-1-1 0 0,-1 1 0 0 0,1-1 0 0 0,-1 1 0 0 0,1-1 0 0 0,-1 0 0 0 0,1 1 0 0 0,-1-1 1 0 0,1 1-1 0 0,-1-1 0 0 0,1 0 0 0 0,0 0 0 0 0,-1 1 0 0 0,1-1 0 0 0,0 0 1 0 0,22 3 8 0 0,-23-3-8 0 0,40-2 13 0 0,-1-2 1 0 0,0-2-1 0 0,0-2 1 0 0,69-22-1 0 0,-82 22-1 0 0,-12 5 13 0 0,0 0 1 0 0,0 0-1 0 0,0 2 0 0 0,0-1 0 0 0,25 3 1 0 0,-37-1 115 0 0,-23 13-71 0 0,-9 6-18 0 0,1 2 1 0 0,1 2 0 0 0,-35 34-1 0 0,50-44 1 0 0,1 1 0 0 0,1 1 0 0 0,1 0 0 0 0,0 0 0 0 0,0 1 0 0 0,2 1 0 0 0,0-1-1 0 0,1 1 1 0 0,-6 23 0 0 0,5-15-21 0 0,-15 73 78 0 0,-21 223 5 0 0,26-44-83 0 0,16-204-30 0 0,12 254-736 0 0,-9-318-3191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9:11.8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4 417 8136 0 0,'0'0'-23'0'0,"3"-6"8"0"0,3-3 15 0 0,1 0 0 0 0,0 1-1 0 0,1-1 1 0 0,0 1 0 0 0,0 1 0 0 0,1-1-1 0 0,0 2 1 0 0,12-9 0 0 0,91-44 0 0 0,-12 6 8 0 0,-91 47-4 0 0,-5 4 2 0 0,-1-1 1 0 0,0 1 0 0 0,1 0 0 0 0,0 0-1 0 0,-1 1 1 0 0,1-1 0 0 0,0 1 0 0 0,0 0-1 0 0,0 0 1 0 0,0 0 0 0 0,0 0 0 0 0,0 1 0 0 0,0-1-1 0 0,5 1 1 0 0,-5 1 18 0 0,-3-1-24 0 0,-1 1-1 0 0,1-1 1 0 0,-1 0-1 0 0,0 1 0 0 0,1-1 1 0 0,-1 0-1 0 0,1 1 1 0 0,-1-1-1 0 0,0 1 0 0 0,0-1 1 0 0,1 1-1 0 0,-1-1 1 0 0,0 1-1 0 0,0-1 0 0 0,1 1 1 0 0,-1-1-1 0 0,0 1 1 0 0,0-1-1 0 0,0 1 1 0 0,0-1-1 0 0,0 1 0 0 0,0-1 1 0 0,0 1-1 0 0,0-1 1 0 0,0 1-1 0 0,0 0 0 0 0,0-1 1 0 0,0 1-1 0 0,0-1 1 0 0,0 1-1 0 0,-1-1 0 0 0,1 1 1 0 0,0-1-1 0 0,0 1 1 0 0,-1-1-1 0 0,1 0 0 0 0,0 1 1 0 0,-1-1-1 0 0,1 1 1 0 0,0-1-1 0 0,-1 1 0 0 0,1-1 1 0 0,-1 0-1 0 0,1 1 1 0 0,0-1-1 0 0,-1 0 0 0 0,1 0 1 0 0,-2 1-1 0 0,0 1 2 0 0,-9 19-1 0 0,0 0 0 0 0,-1 0 0 0 0,0-1 0 0 0,-2-1 0 0 0,0 0 0 0 0,-1 0 0 0 0,-25 22 0 0 0,-50 41 1 0 0,81-74 13 0 0,-3 8 5 0 0,12-16-20 0 0,-1 1 0 0 0,0 0-1 0 0,1-1 1 0 0,-1 1 0 0 0,1 0-1 0 0,-1 0 1 0 0,1 0 0 0 0,-1-1 0 0 0,1 1-1 0 0,0 0 1 0 0,-1 0 0 0 0,1 0-1 0 0,0 0 1 0 0,0 0 0 0 0,0 0 0 0 0,-1 0-1 0 0,1 0 1 0 0,0-1 0 0 0,0 1 0 0 0,0 0-1 0 0,1 0 1 0 0,-1 0 0 0 0,0 0-1 0 0,0 0 1 0 0,0 0 0 0 0,1 0 0 0 0,-1 0-1 0 0,0 0 1 0 0,1-1 0 0 0,-1 1-1 0 0,1 0 1 0 0,-1 0 0 0 0,1 0 0 0 0,-1-1-1 0 0,1 1 1 0 0,0 0 0 0 0,1 0 0 0 0,26 15-27 0 0,-11-13 12 0 0,-12-3-1 0 0,0 0-1 0 0,-1 0 0 0 0,1 1 1 0 0,-1 0-1 0 0,1 0 1 0 0,-1 0-1 0 0,1 1 0 0 0,-1-1 1 0 0,0 1-1 0 0,7 4 0 0 0,-27 20-24 0 0,-29 35 31 0 0,-109 162-5 0 0,149-217 16 0 0,4-5 0 0 0,-1 1 0 0 0,1-1 0 0 0,0 1 0 0 0,-1-1 0 0 0,1 1-1 0 0,0-1 1 0 0,0 1 0 0 0,0 0 0 0 0,1 0 0 0 0,-1 0 0 0 0,0-1 0 0 0,1 1 0 0 0,-1 0 0 0 0,1 0 0 0 0,-1 0 0 0 0,1 2 0 0 0,23-15 46 0 0,37-33 34 0 0,-41 33-22 0 0,-1-2-1 0 0,21-19 1 0 0,-33 27-39 0 0,-1 0 1 0 0,1 1-1 0 0,0-1 0 0 0,1 1 1 0 0,-1 0-1 0 0,1 1 1 0 0,0 0-1 0 0,0 0 0 0 0,0 0 1 0 0,0 1-1 0 0,0 0 0 0 0,0 0 1 0 0,1 1-1 0 0,-1 0 0 0 0,1 0 1 0 0,-1 1-1 0 0,1-1 0 0 0,11 3 1 0 0,-16-1 39 0 0,3 3-34 0 0,1 0 1 0 0,-1 1-1 0 0,0 0 1 0 0,0 0-1 0 0,0 1 0 0 0,-1-1 1 0 0,0 1-1 0 0,0 0 1 0 0,5 8-1 0 0,21 23 214 0 0,-30-36-236 0 0,-1-1-1 0 0,1 1 1 0 0,-1-1 0 0 0,1 0 0 0 0,-1 1 0 0 0,1-1 0 0 0,-1 1 0 0 0,1-1 0 0 0,0 0 0 0 0,-1 0-1 0 0,1 1 1 0 0,0-1 0 0 0,-1 0 0 0 0,1 0 0 0 0,-1 0 0 0 0,1 0 0 0 0,0 0 0 0 0,-1 0 0 0 0,1 0-1 0 0,0 0 1 0 0,-1 0 0 0 0,2 0 0 0 0,0-1-3 0 0,0 0 0 0 0,0 0 0 0 0,0 0 0 0 0,0-1 0 0 0,0 1 0 0 0,0 0 0 0 0,-1-1 0 0 0,1 0 0 0 0,0 1 0 0 0,-1-1 0 0 0,1 0-1 0 0,-1 0 1 0 0,0 0 0 0 0,1 0 0 0 0,-1 0 0 0 0,0 0 0 0 0,0 0 0 0 0,-1 0 0 0 0,1 0 0 0 0,0-1 0 0 0,-1 1 0 0 0,1-3 0 0 0,1-2 0 0 0,31-111-83 0 0,-13 42 26 0 0,-20 75 40 0 0,0 0 0 0 0,1 0 0 0 0,-1 1 0 0 0,1-1 0 0 0,-1 0 0 0 0,1 0 0 0 0,-1 0-1 0 0,1 1 1 0 0,0-1 0 0 0,0 0 0 0 0,-1 1 0 0 0,1-1 0 0 0,0 0 0 0 0,0 1 0 0 0,0-1 0 0 0,-1 1-1 0 0,1-1 1 0 0,0 1 0 0 0,0 0 0 0 0,0-1 0 0 0,0 1 0 0 0,0 0 0 0 0,0 0 0 0 0,2-1 0 0 0,27 1-112 0 0,-16 0 132 0 0,55-19-12 0 0,-7-3 0 0 0,89-18-75 0 0,-93 20 77 0 0,-52 18 7 0 0,0-1 0 0 0,0 1 0 0 0,0 0 0 0 0,1 1 1 0 0,-1-1-1 0 0,1 2 0 0 0,-1-1 0 0 0,7 0 0 0 0,-5 1 13 0 0,0 0 0 0 0,0 0 1 0 0,0 1-1 0 0,0 0 0 0 0,0 0 0 0 0,8 3 0 0 0,-13-3-7 0 0,0 0-1 0 0,1 0 0 0 0,-1 0 0 0 0,0 1 1 0 0,-1-1-1 0 0,1 1 0 0 0,0 0 0 0 0,0-1 1 0 0,-1 1-1 0 0,1 1 0 0 0,-1-1 0 0 0,1 0 1 0 0,-1 1-1 0 0,0-1 0 0 0,0 1 0 0 0,0 0 1 0 0,0-1-1 0 0,-1 1 0 0 0,1 0 0 0 0,1 6 1 0 0,2 10 0 0 0,-1 1 1 0 0,-2 0 0 0 0,0 0 0 0 0,-1 0-1 0 0,0 0 1 0 0,-2 0 0 0 0,0 0-1 0 0,-9 38 1 0 0,4-28 21 0 0,-2-1 0 0 0,-1 0 0 0 0,-1-1 1 0 0,-1 0-1 0 0,-23 41 0 0 0,29-61 19 0 0,-1 1-1 0 0,0-1 1 0 0,-1 0 0 0 0,0-1 0 0 0,0 1 0 0 0,0-2 0 0 0,-1 1 0 0 0,-11 7 0 0 0,17-12-38 0 0,0-1-1 0 0,0 0 1 0 0,0 0 0 0 0,0 1 0 0 0,-1-1 0 0 0,1 0 0 0 0,0-1-1 0 0,0 1 1 0 0,-1 0 0 0 0,1-1 0 0 0,-1 1 0 0 0,1-1 0 0 0,0 0-1 0 0,-1 0 1 0 0,1 0 0 0 0,-1 0 0 0 0,1 0 0 0 0,0 0 0 0 0,-1-1-1 0 0,1 1 1 0 0,0-1 0 0 0,-1 0 0 0 0,1 0 0 0 0,0 0 0 0 0,0 0-1 0 0,-1 0 1 0 0,1 0 0 0 0,0 0 0 0 0,0-1 0 0 0,0 1 0 0 0,1-1-1 0 0,-1 1 1 0 0,0-1 0 0 0,1 0 0 0 0,-1 0 0 0 0,1 0 0 0 0,-1 0-1 0 0,1 0 1 0 0,0 0 0 0 0,0 0 0 0 0,-2-4 0 0 0,-10-25-8 0 0,2 0-1 0 0,2 0 1 0 0,0-1 0 0 0,2 0 0 0 0,-4-52 0 0 0,11 81-3 0 0,-2-14-11 0 0,-1 0-1 0 0,-1 0 0 0 0,-7-19 0 0 0,5 16-21 0 0,0 0 0 0 0,-5-40 0 0 0,8 26 7 0 0,1-1-1 0 0,1 0 1 0 0,2-1 0 0 0,2 2-1 0 0,1-1 1 0 0,2 0 0 0 0,1 1-1 0 0,1 0 1 0 0,27-65 0 0 0,-27 84 17 0 0,2 1 0 0 0,-1 0 1 0 0,2 0-1 0 0,0 1 0 0 0,0 1 1 0 0,1 0-1 0 0,19-14 0 0 0,-17 13 6 0 0,-10 9 2 0 0,0 0-1 0 0,1-1 1 0 0,-1 2-1 0 0,1-1 0 0 0,0 0 1 0 0,0 1-1 0 0,0 0 1 0 0,0 0-1 0 0,10-3 0 0 0,-4 2-3 0 0,-9 3 4 0 0,0 0 0 0 0,0 0 0 0 0,0 0 0 0 0,0 0 0 0 0,0 1 0 0 0,0-1 0 0 0,0 1 0 0 0,0-1 0 0 0,0 1 0 0 0,1 0-1 0 0,-1 0 1 0 0,0 0 0 0 0,0 0 0 0 0,0 0 0 0 0,0 1 0 0 0,4 0 0 0 0,1 0-8 0 0,-5 0 7 0 0,0 0-1 0 0,0-1 1 0 0,0 1-1 0 0,0 0 1 0 0,0 0-1 0 0,0 0 1 0 0,0 0-1 0 0,-1 0 1 0 0,1 1-1 0 0,0-1 1 0 0,-1 0-1 0 0,1 1 1 0 0,-1 0-1 0 0,1-1 1 0 0,-1 1-1 0 0,1 0 1 0 0,-1-1-1 0 0,0 1 1 0 0,0 0-1 0 0,0 0 1 0 0,0 0-1 0 0,0 3 1 0 0,2 1-6 0 0,-1-2 7 0 0,0-1 0 0 0,-1 1 0 0 0,1 0-1 0 0,-1-1 1 0 0,0 1 0 0 0,0 0 0 0 0,0 0 0 0 0,0 5 0 0 0,2 33-33 0 0,-2 1 0 0 0,-2 0 0 0 0,-1 0 0 0 0,-3 0 0 0 0,-1-1 0 0 0,-21 75 0 0 0,-1-52-28 0 0,-94 175 2 0 0,91-190 55 0 0,-2-1 1 0 0,-2-1 0 0 0,-2-3-1 0 0,-72 71 1 0 0,52-70 18 0 0,45-36-7 0 0,10-9-3 0 0,1 0-1 0 0,-1 1 1 0 0,1-1 0 0 0,-1 0 0 0 0,0 0 0 0 0,1 0 0 0 0,-1 0 0 0 0,0 0 0 0 0,0 0 0 0 0,0 0-1 0 0,0 0 1 0 0,0-1 0 0 0,0 1 0 0 0,-4 0 0 0 0,1-1 3 0 0,5 0-6 0 0,0 0 1 0 0,0 0-1 0 0,0 0 0 0 0,-1 0 0 0 0,1 0 1 0 0,0 0-1 0 0,0 0 0 0 0,0 0 1 0 0,-1 0-1 0 0,1 0 0 0 0,0 0 0 0 0,0 0 1 0 0,0 0-1 0 0,-1 0 0 0 0,1 0 0 0 0,0 0 1 0 0,0 0-1 0 0,0 0 0 0 0,-1 0 1 0 0,1-1-1 0 0,0 1 0 0 0,0 0 0 0 0,0 0 1 0 0,0 0-1 0 0,-1 0 0 0 0,1 0 0 0 0,0-1 1 0 0,0 1-1 0 0,0 0 0 0 0,0 0 1 0 0,0 0-1 0 0,0 0 0 0 0,0-1 0 0 0,-1 1 1 0 0,1 0-1 0 0,0 0 0 0 0,0 0 0 0 0,0-1 1 0 0,0 1-1 0 0,0 0 0 0 0,0 0 1 0 0,0 0-1 0 0,0-1 0 0 0,0 1 0 0 0,0 0 1 0 0,0 0-1 0 0,0 0 0 0 0,0-1 0 0 0,-2-5-137 0 0,1 0-1 0 0,-1 0 0 0 0,1-1 1 0 0,1 1-1 0 0,-1-1 0 0 0,1 1 1 0 0,0-9-1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9:12.2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227 22 5120 0 0,'8'-3'64'0'0,"71"-15"240"0"0,-78 18-297 0 0,-1 0 0 0 0,1 0 0 0 0,-1 0 0 0 0,1 0 0 0 0,0 0-1 0 0,-1 0 1 0 0,1 0 0 0 0,-1 0 0 0 0,1 0 0 0 0,-1 0 0 0 0,1 0 0 0 0,-1 0 0 0 0,1 0 0 0 0,-1 1 0 0 0,1-1 0 0 0,-1 0 0 0 0,1 0 0 0 0,-1 0 0 0 0,0 1 0 0 0,1-1-1 0 0,-1 0 1 0 0,1 1 0 0 0,-1-1 0 0 0,0 0 0 0 0,1 1 0 0 0,-1-1 0 0 0,0 1 0 0 0,1-1 0 0 0,-1 0 0 0 0,0 1 0 0 0,1-1 0 0 0,-1 1 0 0 0,0-1 0 0 0,0 1 0 0 0,0-1 0 0 0,1 1-1 0 0,-1-1 1 0 0,0 1 0 0 0,0-1 0 0 0,0 1 0 0 0,0-1 0 0 0,0 1 0 0 0,0-1 0 0 0,0 1 0 0 0,0 0 0 0 0,-11 26 48 0 0,-21 13-13 0 0,23-31-37 0 0,1 0-1 0 0,1 1 0 0 0,0 0 1 0 0,0 0-1 0 0,0 0 0 0 0,2 1 1 0 0,-1 0-1 0 0,1 0 0 0 0,1 0 1 0 0,-6 22-1 0 0,8-22 13 0 0,-1-1 0 0 0,-1 1 0 0 0,0-1 0 0 0,0 0 0 0 0,-1-1 0 0 0,0 1 0 0 0,-12 16 0 0 0,9-14 5 0 0,0 0 0 0 0,1 1 0 0 0,-8 18 0 0 0,14-26-9 0 0,-1 1-1 0 0,1-1 1 0 0,0 0 0 0 0,0 1 0 0 0,1-1-1 0 0,-1 1 1 0 0,1-1 0 0 0,1 11 0 0 0,0 2 1 0 0,-14 34 31 0 0,-22 60 0 0 0,20-67-20 0 0,1 1 0 0 0,-8 52 0 0 0,13-47 20 0 0,-7 53 136 0 0,16-96-171 0 0,-1 0-1 0 0,1-1 1 0 0,1 1-1 0 0,-1 0 1 0 0,1 0 0 0 0,1-1-1 0 0,-1 1 1 0 0,1 0-1 0 0,1-1 1 0 0,3 9-1 0 0,-6-15-8 0 0,1 0-1 0 0,-1 0 1 0 0,1 0-1 0 0,0 0 1 0 0,-1 0 0 0 0,1 0-1 0 0,0 0 1 0 0,-1-1-1 0 0,1 1 1 0 0,0 0-1 0 0,0 0 1 0 0,0-1 0 0 0,0 1-1 0 0,0 0 1 0 0,0-1-1 0 0,0 1 1 0 0,0-1 0 0 0,0 1-1 0 0,0-1 1 0 0,0 0-1 0 0,0 0 1 0 0,0 1-1 0 0,0-1 1 0 0,1 0 0 0 0,-1 0-1 0 0,0 0 1 0 0,0 0-1 0 0,0 0 1 0 0,0 0-1 0 0,0 0 1 0 0,0 0 0 0 0,0-1-1 0 0,1 1 1 0 0,-1 0-1 0 0,0-1 1 0 0,0 1-1 0 0,0-1 1 0 0,0 1 0 0 0,0-1-1 0 0,0 0 1 0 0,0 1-1 0 0,-1-1 1 0 0,2-1 0 0 0,6-4 3 0 0,0 0 0 0 0,-1-1 0 0 0,0 0 0 0 0,6-8 0 0 0,-6 8-3 0 0,26-31-1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00:19:13.2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0 778 6800 0 0,'13'-29'-1'0'0,"10"-13"0"0"0,4 1-1 0 0,12-14-1 0 0,-16 22 2 0 0,166-266 30 0 0,-157 243 17 0 0,2 2 1 0 0,49-59-1 0 0,-80 109-43 0 0,0 1 0 0 0,0 0-1 0 0,0 0 1 0 0,0 0 0 0 0,0 1 0 0 0,0-1 0 0 0,1 1 0 0 0,-1 0 0 0 0,1 0 0 0 0,-1 0 0 0 0,1 0 0 0 0,5-1 0 0 0,32-16 23 0 0,-39 17-9 0 0,-1 4-2 0 0,-2 12 1 0 0,-6 0-12 0 0,0-1 1 0 0,-1 0 0 0 0,-1 0 0 0 0,0-1-1 0 0,-21 21 1 0 0,5-4-1 0 0,-216 237 113 0 0,236-262-115 0 0,-16 12 5 0 0,17-14-5 0 0,14-3-2 0 0,-1-3-1 0 0,0 1 0 0 0,0-2 1 0 0,-1 1-1 0 0,1-1 0 0 0,-1-1 1 0 0,0 1-1 0 0,9-9 0 0 0,27-18-1 0 0,15 1 6 0 0,95-35 0 0 0,-129 63 58 0 0,-24 3 5 0 0,-2 19 24 0 0,-2 0-1 0 0,0 0 0 0 0,-1-1 1 0 0,-1 1-1 0 0,0-1 1 0 0,-2 0-1 0 0,-12 26 1 0 0,-17 48 321 0 0,30-74-359 0 0,2-3 8 0 0,-2 0-1 0 0,0-1 0 0 0,-13 24 1 0 0,-17 40 66 0 0,3 2 1 0 0,-24 88-1 0 0,-16 109 108 0 0,52-220-226 0 0,17-49 0 0 0,1 0 0 0 0,0 0 0 0 0,1 0 0 0 0,-4 17 1 0 0,29-60 22 0 0,-12 12-29 0 0,42-73 10 0 0,-6 15-16 0 0,-4-2 1 0 0,39-105 0 0 0,-64 137-15 0 0,2 0 0 0 0,30-52 0 0 0,-45 96 16 0 0,1 0-1 0 0,0 0 1 0 0,0 1-1 0 0,11-9 1 0 0,-17 15 0 0 0,19-11-15 0 0,0 1-1 0 0,0 0 0 0 0,1 2 0 0 0,41-12 1 0 0,-28 10-13 0 0,11-1-72 0 0,-35 13 93 0 0,-16 20 7 0 0,-1-7 1 0 0,4-6 0 0 0,-1 1 0 0 0,0-1 0 0 0,-1-1 0 0 0,0 1 1 0 0,-1-1-1 0 0,-9 10 0 0 0,9-10 2 0 0,-20 19 9 0 0,1 2 1 0 0,2 1 0 0 0,1 1-1 0 0,-36 63 1 0 0,54-80-8 0 0,2-4 3 0 0,24-53 5 0 0,1 2 0 0 0,2 0 1 0 0,48-58-1 0 0,-61 83-9 0 0,36-42 26 0 0,181-200 72 0 0,-27 46 10 0 0,-195 206-112 0 0,1 0 1 0 0,-1 0-1 0 0,1 1 1 0 0,0-1-1 0 0,0 1 1 0 0,0 1-1 0 0,1-1 0 0 0,0 2 1 0 0,12-6-1 0 0,-4 3-6 0 0,-11 4 1 0 0,0 0 1 0 0,0 0-1 0 0,0 1 1 0 0,0-1-1 0 0,0 1 1 0 0,9-1-1 0 0,26 2-75 0 0,0 1 0 0 0,74 11 0 0 0,-109-11 66 0 0,0 0 0 0 0,0 0 0 0 0,0 1 1 0 0,-1 0-1 0 0,1 0 0 0 0,0 0 0 0 0,-1 0 0 0 0,7 5 0 0 0,-3-2-12 0 0,-3-2 19 0 0,0 0 1 0 0,1 1 0 0 0,-1-1-1 0 0,0 1 1 0 0,-1 1 0 0 0,1-1 0 0 0,-1 1-1 0 0,0-1 1 0 0,0 1 0 0 0,0 0-1 0 0,-1 1 1 0 0,1-1 0 0 0,-1 1-1 0 0,-1-1 1 0 0,4 10 0 0 0,2 16-9 0 0,-2 0 0 0 0,-2 0 0 0 0,0 1 0 0 0,-2-1 0 0 0,-2 1 0 0 0,0-1 0 0 0,-2 1 0 0 0,-10 49 0 0 0,-10-19 17 0 0,-6-6 4 0 0,-2-1 0 0 0,-38 53 0 0 0,-26 40 94 0 0,36-49 3 0 0,-62 102-3 0 0,105-177-97 0 0,-10 21 38 0 0,-2-1 0 0 0,-2-2 0 0 0,-2-1 0 0 0,-36 37 0 0 0,-5-7-1198 0 0,57-56-4722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09:47.7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0 150 4616 0 0,'0'0'16'0'0,"1"-4"11"0"0,2-3-5 0 0,-1-1 1 0 0,1 1-1 0 0,1 0 0 0 0,0 1 1 0 0,0-1-1 0 0,0 0 1 0 0,0 1-1 0 0,1 0 1 0 0,0 0-1 0 0,1 1 1 0 0,-1-1-1 0 0,1 1 1 0 0,0 0-1 0 0,0 0 1 0 0,1 1-1 0 0,0 0 1 0 0,-1 0-1 0 0,11-4 1 0 0,-5 3 12 0 0,-1 0 0 0 0,0 0 0 0 0,1 1 1 0 0,0 0-1 0 0,0 1 0 0 0,0 1 0 0 0,1 0 0 0 0,-1 0 0 0 0,1 2 1 0 0,-1-1-1 0 0,20 3 0 0 0,-2 5 15 0 0,0 1 0 0 0,-1 2 0 0 0,28 13 0 0 0,52 17 128 0 0,41 1 1 0 0,-74-29-116 0 0,127-1 27 0 0,-61-1-48 0 0,-37-3-9 0 0,104 19 26 0 0,-179-21-54 0 0,40 6 6 0 0,69 21 1 0 0,187 86 48 0 0,-267-97-18 0 0,0-4 0 0 0,1-1 0 0 0,93 10-1 0 0,-52-9 60 0 0,72 2 110 0 0,-72-10-106 0 0,-30-3 25 0 0,0-2 0 0 0,0-3 0 0 0,138-17 0 0 0,-17 1 62 0 0,-8 1-79 0 0,187-16 8 0 0,-159 17-90 0 0,46 5 7 0 0,18-2 81 0 0,102-5 270 0 0,-249 13-286 0 0,166 5 169 0 0,-201-1-182 0 0,149 23-1 0 0,-64-3-77 0 0,-6-11 9 0 0,-100-4-24 0 0,0-3 1 0 0,0-3-1 0 0,0-3 0 0 0,94-15 0 0 0,157-37-60 0 0,23-3 32 0 0,-187 40-1101 0 0,-145 16-4514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28.7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495 1537 8240 0 0,'2'4'72'0'0,"-1"0"-1"0"0,1-1 1 0 0,0 1 0 0 0,0 0 0 0 0,0-1 0 0 0,1 1 0 0 0,-1-1 0 0 0,1 0 0 0 0,0 0-1 0 0,0 0 1 0 0,0 0 0 0 0,0 0 0 0 0,6 3 0 0 0,1 0 69 0 0,1-1 0 0 0,0-1 0 0 0,19 7 0 0 0,69 14 31 0 0,167 22-1 0 0,-262-46-174 0 0,30 3 6 0 0,0-2-1 0 0,50-2 0 0 0,36 2 1 0 0,112 22 3 0 0,-70 4-4 0 0,-82-11-4 0 0,-28-6 1 0 0,296 54-20 0 0,-247-51 13 0 0,148 1 0 0 0,318-38 316 0 0,143 3 173 0 0,-541 28-182 0 0,142 3 150 0 0,-239-13-335 0 0,0-2 0 0 0,92-19-1 0 0,-91 11-11 0 0,0 2 0 0 0,0 3 0 0 0,0 4 0 0 0,146 12 0 0 0,-143 0-11 0 0,0-3 0 0 0,0-4 0 0 0,104-9 0 0 0,-163 3-57 0 0,-1-1-1 0 0,1-1 1 0 0,-1 0 0 0 0,29-16 0 0 0,-23 11-18 0 0,-2 1-3 0 0,-2 0 1 0 0,0-1-1 0 0,0-1 0 0 0,-1-1 1 0 0,-1-1-1 0 0,0 0 0 0 0,-1-1 1 0 0,0-1-1 0 0,-1 0 0 0 0,-1 0 1 0 0,-1-2-1 0 0,0 0 0 0 0,-1 0 1 0 0,8-20-1 0 0,-12 22 7 0 0,-2 1 0 0 0,1-1-1 0 0,-2 0 1 0 0,0-1 0 0 0,-1 1 0 0 0,-1-1 0 0 0,-1 1 0 0 0,0-1-1 0 0,-1 0 1 0 0,0 1 0 0 0,-2-1 0 0 0,0 1 0 0 0,-1-1-1 0 0,-7-24 1 0 0,0 5 5 0 0,-10-25 4 0 0,4 0 0 0 0,-15-109 0 0 0,13-163 191 0 0,17 321-212 0 0,-1-27 11 0 0,-2 0 1 0 0,-10-47 0 0 0,11 75-5 0 0,0 0-1 0 0,0 0 1 0 0,-1 0 0 0 0,0 0-1 0 0,-1 0 1 0 0,0 1 0 0 0,-1 0-1 0 0,0 0 1 0 0,0 1 0 0 0,-1 0-1 0 0,-1 0 1 0 0,1 0 0 0 0,-14-10-1 0 0,-19-10 46 0 0,-2 2-1 0 0,-1 2 0 0 0,-1 1 0 0 0,-1 3 1 0 0,-74-25-1 0 0,46 24 136 0 0,0 4-1 0 0,-135-17 1 0 0,191 33-159 0 0,-1 1-1 0 0,1 1 0 0 0,-20 2 1 0 0,-207 26 116 0 0,-25 14 71 0 0,-385 40-110 0 0,83-70-119 0 0,0-54-96 0 0,344 8 77 0 0,-354-37 6 0 0,528 68 20 0 0,0 1 1 0 0,1 4 0 0 0,-72 9 0 0 0,79-5-1 0 0,-56 10 5 0 0,2 4 0 0 0,-167 59 0 0 0,220-64 0 0 0,-258 71 46 0 0,139-41 128 0 0,21-10 85 0 0,13-5 133 0 0,126-29-376 0 0,-4 1 10 0 0,0 0 0 0 0,1 1 1 0 0,-1 0-1 0 0,1 0 0 0 0,0 1 0 0 0,-1 0 1 0 0,1 0-1 0 0,1 1 0 0 0,-1 0 1 0 0,1 0-1 0 0,0 1 0 0 0,0 0 0 0 0,1 0 1 0 0,-9 10-1 0 0,13-12-34 0 0,-1 1 1 0 0,1-1 0 0 0,0 0-1 0 0,0 1 1 0 0,1 0 0 0 0,-1-1-1 0 0,1 1 1 0 0,0 0-1 0 0,0 0 1 0 0,0 0 0 0 0,1 0-1 0 0,0 6 1 0 0,6 53-31 0 0,-4-50 30 0 0,24 148-80 0 0,7 0 1 0 0,66 189 0 0 0,-23-92 55 0 0,7 37 10 0 0,-69-240-167 0 0,77 258-1720 0 0,-86-298-8530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06:16:39.2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1856 15 7432 0 0,'-12'-2'392'0'0,"-2"-2"-255"0"0,9 2-104 0 0,1 0 0 0 0,-1 1 0 0 0,0 0 0 0 0,0 0 1 0 0,0 0-1 0 0,0 1 0 0 0,0-1 0 0 0,0 1 0 0 0,0 1 0 0 0,0-1 0 0 0,0 1 1 0 0,-6 1-1 0 0,-28 5 111 0 0,-14 3 113 0 0,2 0-119 0 0,-14 3-57 0 0,-38 4 113 0 0,30-3-19 0 0,0 3 0 0 0,-135 51 0 0 0,88-26-90 0 0,-384 160 843 0 0,461-180-740 0 0,-80 54 0 0 0,104-62-168 0 0,1 1 0 0 0,1 1 1 0 0,0 0-1 0 0,2 1 0 0 0,0 1 0 0 0,0 0 1 0 0,2 1-1 0 0,-19 35 0 0 0,-31 41-4 0 0,52-79-15 0 0,1 1 0 0 0,1 0 0 0 0,0 1-1 0 0,1 0 1 0 0,1 0 0 0 0,1 0 0 0 0,0 1 0 0 0,2 0-1 0 0,0 0 1 0 0,1 1 0 0 0,-1 25 0 0 0,4-27-1 0 0,1 0 0 0 0,0 0 0 0 0,1 0 0 0 0,1 0 0 0 0,1 0 0 0 0,7 20 0 0 0,42 92 1 0 0,-35-93 7 0 0,1 0 0 0 0,47 65 0 0 0,-40-63-4 0 0,104 141 11 0 0,-111-155-10 0 0,-2-3 1 0 0,0-2-1 0 0,1 1 1 0 0,1-2-1 0 0,0-1 1 0 0,2 0-1 0 0,27 18 1 0 0,82 48 0 0 0,-115-76-5 0 0,-1 0-1 0 0,1-1 0 0 0,1 0 0 0 0,25 7 1 0 0,115 28-1 0 0,-121-35 0 0 0,55 5 0 0 0,106 5 0 0 0,-37-4 0 0 0,280 30 0 0 0,29 21 0 0 0,44 5 0 0 0,-342-53 0 0 0,179-8 0 0 0,-192-17 0 0 0,158-29 0 0 0,148-53-2 0 0,-319 57-4 0 0,118-35-1 0 0,-188 49-3 0 0,-2-4 0 0 0,117-55-1 0 0,-144 57-5 0 0,-1-2 0 0 0,0-1-1 0 0,-2-3 1 0 0,-2-1-1 0 0,0-2 1 0 0,59-62 0 0 0,-4-10-167 0 0,-69 75 147 0 0,-13 15 25 0 0,0 0-1 0 0,-1-1 1 0 0,-1 0-1 0 0,0-1 1 0 0,-1 0-1 0 0,-1 0 1 0 0,13-29-1 0 0,-17 33-2 0 0,0 0 0 0 0,-1 0 0 0 0,0 0-1 0 0,-1-1 1 0 0,-1 1 0 0 0,1-1 0 0 0,-2 0 0 0 0,0 0 0 0 0,0 0-1 0 0,-1 1 1 0 0,0-1 0 0 0,-1 0 0 0 0,-1 0 0 0 0,0 0 0 0 0,-5-19-1 0 0,1 9 5 0 0,2-1 4 0 0,-2 0-1 0 0,-1 1 0 0 0,0-1 1 0 0,-2 2-1 0 0,0-1 1 0 0,-2 1-1 0 0,0 1 1 0 0,-18-24-1 0 0,1 10 0 0 0,-1 1 0 0 0,-2 2-1 0 0,-1 0 1 0 0,-2 2 0 0 0,-1 2 0 0 0,-1 1 0 0 0,-1 2-1 0 0,-1 1 1 0 0,-75-32 0 0 0,70 39 10 0 0,-56-15 1 0 0,-185-43 13 0 0,210 58 10 0 0,-82-8 1 0 0,-197-13 36 0 0,97 22 4 0 0,-108 10 18 0 0,105 8 18 0 0,-101 8 14 0 0,108-7 3 0 0,-89 1 4 0 0,107 2-5 0 0,-73 9-6 0 0,99 7-4 0 0,-79 32-22 0 0,236-43-83 0 0,0 2 0 0 0,1 2 0 0 0,-63 30-1 0 0,-105 82 104 0 0,113-61 29 0 0,46-31-102 0 0,7-6-17 0 0,3 2 0 0 0,-85 72 1 0 0,85-57 65 0 0,-47 58 1 0 0,24-24-1680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06:16:41.5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159 0 5416 0 0,'0'0'520'0'0,"5"1"-498"0"0,15 3-5 0 0,11 3 12 0 0,53 3 0 0 0,-82-10 47 0 0,-1 1-9 0 0,-3 8 7 0 0,-14 4-16 0 0,-1-2-1 0 0,0 0 0 0 0,-36 16 0 0 0,35-18-7 0 0,-136 60 387 0 0,152-69-294 0 0,3 2-83 0 0,0-2-56 0 0,-1 1 0 0 0,1-1 0 0 0,-1 1 0 0 0,1 0 0 0 0,-1-1 0 0 0,1 1 0 0 0,0-1 0 0 0,-1 0 0 0 0,1 1-1 0 0,0-1 1 0 0,-1 1 0 0 0,1-1 0 0 0,0 0 0 0 0,0 0 0 0 0,-1 1 0 0 0,1-1 0 0 0,0 0 0 0 0,0 0 0 0 0,-1 0 0 0 0,1 0 0 0 0,0 0 0 0 0,0 0 0 0 0,0 0 0 0 0,-1 0-1 0 0,1 0 1 0 0,0 0 0 0 0,0 0 0 0 0,-1-1 0 0 0,1 1 0 0 0,0 0 0 0 0,1-1 0 0 0,-1 0 14 0 0,71 0 122 0 0,-60 2-117 0 0,1 0 0 0 0,0-1-1 0 0,0-1 1 0 0,-1 0-1 0 0,1 0 1 0 0,0-2 0 0 0,-1 1-1 0 0,0-2 1 0 0,20-7 0 0 0,-23 7-17 0 0,-44 21 265 0 0,-12 5-98 0 0,-69 43 1 0 0,98-52-75 0 0,11-9-8 0 0,1 0-1 0 0,0 0 0 0 0,0 1 1 0 0,0 0-1 0 0,0 0 1 0 0,1 1-1 0 0,0-1 1 0 0,-5 9-1 0 0,9-12 86 0 0,1-1-160 0 0,1 0 0 0 0,0 0 0 0 0,0 0 1 0 0,-1 0-1 0 0,1 0 0 0 0,0 0 0 0 0,0 0 0 0 0,0 0 0 0 0,0 0 0 0 0,1-1 1 0 0,-1 1-1 0 0,0 0 0 0 0,0 0 0 0 0,0-1 0 0 0,1 1 0 0 0,-1-1 0 0 0,0 1 1 0 0,0-1-1 0 0,1 0 0 0 0,-1 0 0 0 0,0 1 0 0 0,1-1 0 0 0,-1 0 0 0 0,0 0 1 0 0,1 0-1 0 0,1-1 0 0 0,42 2 60 0 0,-31-1-63 0 0,-1-1-1 0 0,1-1 1 0 0,-1 0-1 0 0,0-1 1 0 0,0 0-1 0 0,0-1 1 0 0,0-1-1 0 0,-1 0 1 0 0,1-1-1 0 0,-1 0 1 0 0,-1 0-1 0 0,1-1 1 0 0,-1-1-1 0 0,0 0 1 0 0,14-15-1 0 0,-23 21-11 0 0,1 0 9 0 0,0 0-1 0 0,-1-1 1 0 0,1 0 0 0 0,-1 0 0 0 0,1 0-1 0 0,-1 0 1 0 0,0 0 0 0 0,0 0-1 0 0,0 0 1 0 0,-1-1 0 0 0,3-4-1 0 0,-8 8-10 0 0,1 1 0 0 0,0 0 1 0 0,-1 0-1 0 0,1 0 0 0 0,0 1 0 0 0,0-1 0 0 0,0 1 0 0 0,0 0 0 0 0,-5 3 0 0 0,-115 88-39 0 0,72-47-29 0 0,49-45 61 0 0,-2 5-14 0 0,2-5 17 0 0,1-1 0 0 0,1 1 0 0 0,-1 0 0 0 0,0-1 0 0 0,0 1 0 0 0,0 0 0 0 0,0 0 0 0 0,0 0 0 0 0,1 0 0 0 0,-1 0 0 0 0,0 0 0 0 0,1 0 0 0 0,-1 0 0 0 0,1 0 0 0 0,-1 0 0 0 0,1 0 0 0 0,0 0 0 0 0,-1 0 0 0 0,1 1 0 0 0,0-1 0 0 0,0 0 0 0 0,0 0 0 0 0,0 0 0 0 0,0 1 0 0 0,0 0 0 0 0,5 2-10 0 0,0-1 1 0 0,1 0 0 0 0,-1-1 0 0 0,1 1-1 0 0,-1-1 1 0 0,1 0 0 0 0,0 0-1 0 0,0-1 1 0 0,0 1 0 0 0,0-1 0 0 0,1-1-1 0 0,-1 1 1 0 0,12-2 0 0 0,-17 1-28 0 0,-8 3-50 0 0,1-1 48 0 0,-1 0 0 0 0,0 0 0 0 0,-14 1 0 0 0,10-4 12 0 0,9 0-88 0 0,-1 1 1 0 0,1 0-1 0 0,-1-1 0 0 0,1 1 1 0 0,-1 0-1 0 0,0 1 1 0 0,1-1-1 0 0,-1 0 1 0 0,1 1-1 0 0,-4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4:1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415 222 15680 0 0,'0'0'5495'0'0,"-4"-1"-5351"0"0,3 1-112 0 0,-1 0 1 0 0,1 0-1 0 0,0 0 0 0 0,-1 0 0 0 0,1 0 0 0 0,0 0 0 0 0,0 0 0 0 0,-1 0 0 0 0,1 0 0 0 0,0 0 0 0 0,0 1 0 0 0,-1-1 1 0 0,1 1-1 0 0,0-1 0 0 0,0 1 0 0 0,0-1 0 0 0,0 1 0 0 0,-1 0 0 0 0,1-1 0 0 0,0 1 0 0 0,-1 1 0 0 0,-19 28 756 0 0,18-24-847 0 0,-4 7 120 0 0,0 0 0 0 0,2 0 1 0 0,-1 1-1 0 0,2-1 0 0 0,0 1 0 0 0,-3 18 0 0 0,-6 91 99 0 0,2-21-29 0 0,-52 609 33 0 0,40-152-164 0 0,-41 572-244 0 0,42-938 157 0 0,5-50-23 0 0,0 207 0 0 0,103 401-60 0 0,-83-734 168 0 0,11 100-6 0 0,-9-63 5 0 0,3 0-1 0 0,15 57 0 0 0,-3-25 4 0 0,-17-65 0 0 0,2 1 0 0 0,0-1 0 0 0,1 0 0 0 0,1 0 0 0 0,12 23 0 0 0,-2-15 6 0 0,0 0 1 0 0,2-2-1 0 0,0 0 0 0 0,2-1 0 0 0,1-1 0 0 0,2-1 0 0 0,33 28 1 0 0,-40-38-2 0 0,-4-3 2 0 0,0 0 0 0 0,1-1 0 0 0,19 11 1 0 0,-28-19-5 0 0,0 0-1 0 0,0 0 1 0 0,0 0 0 0 0,0-1 0 0 0,0 1 0 0 0,0-1 0 0 0,1 0 0 0 0,-1-1 0 0 0,0 1 0 0 0,0-1-1 0 0,1 0 1 0 0,-1 0 0 0 0,0-1 0 0 0,10-2 0 0 0,-4 1 1 0 0,-1 0-1 0 0,0-2 1 0 0,-1 1 0 0 0,1-1-1 0 0,0 0 1 0 0,-1-1 0 0 0,0 0 0 0 0,0 0-1 0 0,-1-1 1 0 0,1-1 0 0 0,-1 1-1 0 0,0-1 1 0 0,-1 0 0 0 0,0-1-1 0 0,0 0 1 0 0,-1 0 0 0 0,0 0-1 0 0,0-1 1 0 0,-1 0 0 0 0,0 0 0 0 0,5-13-1 0 0,15-52 17 0 0,-4 14 2 0 0,22-98 0 0 0,2-74 9 0 0,2-25-7 0 0,43-320 1 0 0,-72 394-20 0 0,47-620 13 0 0,-55 440-5 0 0,-15 0 1 0 0,-94-639-1 0 0,-19 182 4 0 0,112 781-14 0 0,-2 0-1 0 0,-2 1 0 0 0,-18-47 1 0 0,24 76-2 0 0,-1 0 0 0 0,1 1 0 0 0,-2 0 0 0 0,1 0 0 0 0,-1 0 0 0 0,0 1 0 0 0,-12-12 0 0 0,15 16-1 0 0,0 1 1 0 0,0-1-1 0 0,0 1 0 0 0,-1-1 0 0 0,1 1 1 0 0,-1 0-1 0 0,0 0 0 0 0,0 1 1 0 0,0-1-1 0 0,1 1 0 0 0,-1-1 1 0 0,0 2-1 0 0,-1-1 0 0 0,1 0 0 0 0,0 1 1 0 0,0-1-1 0 0,0 1 0 0 0,0 0 1 0 0,0 1-1 0 0,-7 0 0 0 0,-20 8 0 0 0,-1 1 0 0 0,2 2 0 0 0,-1 1 0 0 0,2 1 0 0 0,0 1 0 0 0,-36 26 0 0 0,6 3 0 0 0,-95 88 0 0 0,-54 77 0 0 0,110-107 0 0 0,70-75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06:16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257 11 4816 0 0,'0'0'217'0'0,"16"34"159"0"0,-15-32-374 0 0,0 0 1 0 0,1-1-1 0 0,-1 1 0 0 0,1 0 0 0 0,-1-1 1 0 0,1 1-1 0 0,-1-1 0 0 0,1 0 0 0 0,0 1 0 0 0,0-1 1 0 0,0 0-1 0 0,0 0 0 0 0,0 0 0 0 0,0-1 1 0 0,0 1-1 0 0,0 0 0 0 0,0-1 0 0 0,0 1 0 0 0,0-1 1 0 0,0 1-1 0 0,5-1 0 0 0,-1-1 0 0 0,0-1 0 0 0,1 0 0 0 0,-1 0 0 0 0,0 0 0 0 0,0-1 0 0 0,0 0 0 0 0,-1 0 0 0 0,1 0 0 0 0,-1-1 0 0 0,7-5 0 0 0,-4 1 73 0 0,-6 6-64 0 0,-1 0-1 0 0,1 0 1 0 0,0 0 0 0 0,0 0 0 0 0,-1 1 0 0 0,1-1 0 0 0,0 0 0 0 0,0 1 0 0 0,1 0 0 0 0,-1-1-1 0 0,0 1 1 0 0,0 0 0 0 0,1 0 0 0 0,-1 0 0 0 0,0 0 0 0 0,1 1 0 0 0,-1-1 0 0 0,1 1 0 0 0,-1-1-1 0 0,1 1 1 0 0,0 0 0 0 0,2 0 0 0 0,-5 0-7 0 0,1 1 1 0 0,-1-1-1 0 0,1 1 0 0 0,-1-1 1 0 0,1 1-1 0 0,-1-1 0 0 0,0 1 1 0 0,0-1-1 0 0,1 1 0 0 0,-1-1 0 0 0,0 1 1 0 0,0 0-1 0 0,1-1 0 0 0,-1 1 1 0 0,0-1-1 0 0,0 1 0 0 0,0 0 1 0 0,0-1-1 0 0,0 1 0 0 0,0 0 0 0 0,0-1 1 0 0,0 1-1 0 0,0-1 0 0 0,0 1 1 0 0,0 0-1 0 0,0-1 0 0 0,-1 1 1 0 0,1-1-1 0 0,0 1 0 0 0,0 0 0 0 0,-1-1 1 0 0,1 1-1 0 0,0-1 0 0 0,-1 1 1 0 0,1-1-1 0 0,0 1 0 0 0,-1-1 1 0 0,1 1-1 0 0,-1-1 0 0 0,1 0 0 0 0,-2 1 1 0 0,-23 28 63 0 0,17-22-41 0 0,-1 0-1 0 0,1-1 0 0 0,-1 0 1 0 0,0 0-1 0 0,-1-1 0 0 0,0 0 1 0 0,-18 6-1 0 0,26-10 514 0 0,21-2 65 0 0,-17 1-580 0 0,2 0 22 0 0,0 0 1 0 0,1 0-1 0 0,-1-1 1 0 0,0 0-1 0 0,0 0 1 0 0,0 0-1 0 0,0 0 1 0 0,0 0-1 0 0,0-1 1 0 0,4-2-1 0 0,-14 11-46 0 0,0 1 0 0 0,0-1 1 0 0,-1-1-1 0 0,0 0 0 0 0,-1 0 0 0 0,1 0 0 0 0,-16 8 0 0 0,-22 16 1 0 0,-130 84-2 0 0,166-108 0 0 0,0-1 0 0 0,-1 0 0 0 0,0-1 0 0 0,0 0 0 0 0,0 0 0 0 0,0-1 0 0 0,-18 3 0 0 0,16-4 17 0 0,11-2 48 0 0,5 0-47 0 0,-1 0 0 0 0,0 0 0 0 0,1 0 0 0 0,-1 0 0 0 0,1 1-1 0 0,-1-1 1 0 0,0 1 0 0 0,0 0 0 0 0,1 0 0 0 0,-1 1 0 0 0,0-1 0 0 0,4 3-1 0 0,23 31 44 0 0,-28-31-53 0 0,1 0 0 0 0,-1 0 0 0 0,1 0 0 0 0,0-1 0 0 0,0 1 0 0 0,0-1 0 0 0,0 0 0 0 0,0 0 0 0 0,1 0 0 0 0,0 0 0 0 0,-1 0 0 0 0,1-1 0 0 0,0 0 0 0 0,0 0 0 0 0,0 0 0 0 0,1 0 0 0 0,-1-1 0 0 0,0 1 0 0 0,1-1 0 0 0,-1 0-1 0 0,1-1 1 0 0,4 1 0 0 0,3-2-1 0 0,0 0-1 0 0,-1-1 0 0 0,1-1 0 0 0,-1 0 1 0 0,0 0-1 0 0,0-1 0 0 0,0-1 0 0 0,0 0 1 0 0,0 0-1 0 0,-1-1 0 0 0,0 0 0 0 0,-1-1 1 0 0,10-8-1 0 0,1-2 8 0 0,-2 0-1 0 0,0-1 1 0 0,-1 0-1 0 0,-1-1 1 0 0,16-25 0 0 0,-21 28 3 0 0,-6 10-12 0 0,-1 0 0 0 0,-1 0 1 0 0,1 0-1 0 0,-1-1 0 0 0,0 1 0 0 0,-1-1 0 0 0,0 0 1 0 0,3-9-1 0 0,-2-1 3 0 0,-6 8 0 0 0,-11 6-2 0 0,13 3-7 0 0,-1 0 0 0 0,0 1 1 0 0,1-1-1 0 0,-1 1 0 0 0,1-1 0 0 0,-1 1 0 0 0,1 0 0 0 0,-1 0 0 0 0,1-1 0 0 0,-1 1 0 0 0,1 0 0 0 0,0 0 0 0 0,-1 1 0 0 0,1-1 0 0 0,0 0 0 0 0,0 0 0 0 0,0 0 0 0 0,0 1 0 0 0,0-1 0 0 0,0 1 0 0 0,0-1 0 0 0,1 1 0 0 0,-1-1 0 0 0,0 1 0 0 0,1-1 0 0 0,-1 1 0 0 0,1-1 0 0 0,0 1 0 0 0,-1 0 0 0 0,1-1 1 0 0,0 1-1 0 0,0 0 0 0 0,0-1 0 0 0,0 1 0 0 0,0 0 0 0 0,0-1 0 0 0,1 1 0 0 0,0 2 0 0 0,-1-2-2 0 0,1 0 1 0 0,-1 1-1 0 0,1-1 1 0 0,0 0-1 0 0,-1 0 1 0 0,1 0-1 0 0,0 1 1 0 0,0-1 0 0 0,1 0-1 0 0,-1 0 1 0 0,0-1-1 0 0,1 1 1 0 0,-1 0-1 0 0,1 0 1 0 0,0-1-1 0 0,-1 1 1 0 0,1-1-1 0 0,0 1 1 0 0,0-1-1 0 0,0 0 1 0 0,0 0-1 0 0,0 0 1 0 0,0 0-1 0 0,1 0 1 0 0,-1 0-1 0 0,0 0 1 0 0,0-1 0 0 0,4 1-1 0 0,9-1 53 0 0,-1-2 0 0 0,1 1 0 0 0,-1-2 0 0 0,0 0 0 0 0,0-1 0 0 0,0 0 0 0 0,0-1 0 0 0,-1-1 0 0 0,0 0 0 0 0,0 0 1 0 0,0-2-1 0 0,-1 1 0 0 0,0-2 0 0 0,12-10 0 0 0,-24 19-35 0 0,1-1 0 0 0,-1 1 1 0 0,1-1-1 0 0,-1 1 0 0 0,1-1 0 0 0,-1 1 1 0 0,1-1-1 0 0,-1 1 0 0 0,1 0 1 0 0,0-1-1 0 0,-1 1 0 0 0,1 0 0 0 0,-1-1 1 0 0,1 1-1 0 0,0 0 0 0 0,-1 0 1 0 0,1 0-1 0 0,0-1 0 0 0,0 1 0 0 0,-1 0 1 0 0,1 0-1 0 0,0 0 0 0 0,-1 0 1 0 0,1 0-1 0 0,0 1 0 0 0,-1-1 1 0 0,1 0-1 0 0,0 0 0 0 0,0 1 0 0 0,1 0-3 0 0,0 0 0 0 0,0 1 0 0 0,0-1 1 0 0,-1 1-1 0 0,1-1 0 0 0,-1 1 0 0 0,1 0 0 0 0,-1 0 0 0 0,1 0 0 0 0,-1 0 0 0 0,0 0 0 0 0,0 0 0 0 0,0 0 0 0 0,0 0 0 0 0,-1 0 0 0 0,1 0 0 0 0,0 0 0 0 0,-1 1 0 0 0,0-1 0 0 0,1 0 0 0 0,-1 5 0 0 0,1 5 10 0 0,13 61-1110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06:16:43.1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1 3000 0 0,'0'0'2456'0'0,"0"5"-1836"0"0,-7 112-298 0 0,-36 201 1 0 0,4-53-370 0 0,8-86-951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06:16:43.5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86 7528 0 0,'6'-5'8'0'0,"14"-8"24"0"0,0 1 0 0 0,27-11 0 0 0,-24 15-9 0 0,0 2 1 0 0,0 0 0 0 0,0 1-1 0 0,1 2 1 0 0,0 0-1 0 0,26 1 1 0 0,-12 3 29 0 0,-1 1-1 0 0,67 13 0 0 0,-96-14-40 0 0,-1 0 0 0 0,0 1 0 0 0,0 0-1 0 0,0 0 1 0 0,0 1 0 0 0,0 0 0 0 0,-1 0-1 0 0,1 0 1 0 0,-1 1 0 0 0,0 0-1 0 0,0 1 1 0 0,0-1 0 0 0,0 1 0 0 0,-1 0-1 0 0,0 0 1 0 0,0 1 0 0 0,0 0-1 0 0,-1-1 1 0 0,0 1 0 0 0,0 1 0 0 0,0-1-1 0 0,-1 1 1 0 0,0-1 0 0 0,0 1 0 0 0,-1 0-1 0 0,0 0 1 0 0,0 0 0 0 0,0 1-1 0 0,-1-1 1 0 0,0 0 0 0 0,-1 1 0 0 0,0-1-1 0 0,0 9 1 0 0,-3 52 53 0 0,1-18 30 0 0,-2 1 1 0 0,-11 54-1 0 0,-25 96-31 0 0,28-135-24 0 0,5-14 69 0 0,-3-1-1 0 0,-2 0 1 0 0,-26 70-1 0 0,38-120-128 0 0,0 0-1 0 0,0-1 1 0 0,0 1-1 0 0,-1 0 1 0 0,1 0-1 0 0,0 0 1 0 0,0-1-1 0 0,0 1 0 0 0,-1 0 1 0 0,1 0-1 0 0,-1-1 1 0 0,1 1-1 0 0,0 0 1 0 0,-1-1-1 0 0,1 1 1 0 0,-1 0-1 0 0,1-1 1 0 0,-1 1-1 0 0,0-1 0 0 0,1 1 1 0 0,-1-1-1 0 0,1 1 1 0 0,-1-1-1 0 0,0 1 1 0 0,0-1-1 0 0,1 0 1 0 0,-1 1-1 0 0,0-1 1 0 0,0 0-1 0 0,1 0 1 0 0,-1 0-1 0 0,0 1 0 0 0,0-1 1 0 0,-1 0-1 0 0,1 0-242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06:16:44.5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644 1 5920 0 0,'0'0'961'0'0,"-6"3"-758"0"0,-3 3-170 0 0,0 0 1 0 0,0 1 0 0 0,0 0 0 0 0,1 1-1 0 0,0-1 1 0 0,1 2 0 0 0,-1-1-1 0 0,-7 14 1 0 0,5-9-23 0 0,0 0-1 0 0,-1 0 1 0 0,-1-1-1 0 0,-22 18 1 0 0,1-6 77 0 0,31-24-64 0 0,0 1 145 0 0,9-9-92 0 0,-2 4-75 0 0,-1 1-1 0 0,1 0 0 0 0,0 0 0 0 0,0 0 1 0 0,0 1-1 0 0,0-1 0 0 0,0 1 1 0 0,1 0-1 0 0,-1 1 0 0 0,1-1 0 0 0,-1 1 1 0 0,1 0-1 0 0,0 1 0 0 0,-1-1 0 0 0,1 1 1 0 0,0 0-1 0 0,-1 1 0 0 0,10 1 0 0 0,-6-1 0 0 0,0 1 0 0 0,0 1 0 0 0,0 0 0 0 0,0 0 0 0 0,0 0 0 0 0,0 1 0 0 0,-1 1 0 0 0,0-1 0 0 0,0 2 0 0 0,11 7 0 0 0,-10-6-11 0 0,9 9 248 0 0,-18-15-233 0 0,0-1 1 0 0,0 1-1 0 0,0 0 0 0 0,1 0 0 0 0,-1 0 1 0 0,0-1-1 0 0,-1 1 0 0 0,1 0 0 0 0,0 0 1 0 0,0 0-1 0 0,0-1 0 0 0,0 1 0 0 0,-1 0 1 0 0,1 0-1 0 0,0-1 0 0 0,0 1 0 0 0,-1 0 1 0 0,1-1-1 0 0,-1 1 0 0 0,1 0 0 0 0,-1-1 1 0 0,1 1-1 0 0,-1-1 0 0 0,1 1 0 0 0,-1 0 1 0 0,1-1-1 0 0,-1 1 0 0 0,0-1 0 0 0,1 0 1 0 0,-1 1-1 0 0,0-1 0 0 0,-1 1 0 0 0,-28 18 119 0 0,-1-1 0 0 0,0-2-1 0 0,-2-1 1 0 0,0-2 0 0 0,0-1-1 0 0,-1-1 1 0 0,-66 11 0 0 0,87-20-88 0 0,12-2-32 0 0,0 0 1 0 0,1 0-1 0 0,-1 0 0 0 0,0 0 1 0 0,1-1-1 0 0,-1 1 0 0 0,0 1 1 0 0,0-1-1 0 0,1 0 0 0 0,-1 0 1 0 0,0 0-1 0 0,0 0 0 0 0,1 0 1 0 0,-1 1-1 0 0,0-1 0 0 0,1 0 1 0 0,-1 1-1 0 0,0-1 1 0 0,1 0-1 0 0,-1 1 0 0 0,1-1 1 0 0,-1 1-1 0 0,0-1 0 0 0,1 1 1 0 0,-1-1-1 0 0,1 1 0 0 0,0 0 1 0 0,-1-1-1 0 0,1 1 0 0 0,-1-1 1 0 0,1 1-1 0 0,0 0 0 0 0,-1-1 1 0 0,1 1-1 0 0,0 0 0 0 0,0 0 1 0 0,-1 1-1 0 0,20 3 75 0 0,97 15 6 0 0,-73-21-4 0 0,-39 1-61 0 0,-1 0 0 0 0,1 0 0 0 0,-1 0 0 0 0,1 0 0 0 0,-1 0-1 0 0,1 0 1 0 0,-1 1 0 0 0,6 1 0 0 0,-9-2-13 0 0,1 0-1 0 0,-1 0 1 0 0,0 0-1 0 0,0 0 1 0 0,1 1-1 0 0,-1-1 1 0 0,0 0-1 0 0,1 0 1 0 0,-1 0-1 0 0,0 0 1 0 0,0 0-1 0 0,1 0 1 0 0,-1 1-1 0 0,0-1 1 0 0,0 0-1 0 0,0 0 1 0 0,1 0-1 0 0,-1 1 1 0 0,0-1-1 0 0,0 0 1 0 0,0 0-1 0 0,1 1 1 0 0,-1-1-1 0 0,0 0 1 0 0,0 0-1 0 0,0 1 1 0 0,0-1-1 0 0,0 0 1 0 0,0 0-1 0 0,0 1 1 0 0,0-1 0 0 0,0 0-1 0 0,0 1 1 0 0,0-1-1 0 0,0 0 1 0 0,0 1-1 0 0,0-1 1 0 0,0 0-1 0 0,0 0 1 0 0,0 1-1 0 0,0-1 1 0 0,0 0-1 0 0,0 0 1 0 0,0 1-1 0 0,0-1 1 0 0,0 0-1 0 0,-1 1 1 0 0,1-1-1 0 0,0 0 1 0 0,0 0-1 0 0,0 0 1 0 0,-1 1-1 0 0,1-1 1 0 0,0 0-1 0 0,0 0 1 0 0,0 0-1 0 0,-1 1 1 0 0,1-1-1 0 0,0 0 1 0 0,0 0-1 0 0,-1 0 1 0 0,1 0 0 0 0,0 0-1 0 0,-1 0 1 0 0,1 1-1 0 0,-24 14-3 0 0,18-12 51 0 0,-74 52 172 0 0,78-54-154 0 0,37 27-9 0 0,26 14 14 0 0,-54-35-75 0 0,-6-6-3 0 0,0 1 0 0 0,-1-1 0 0 0,1 1 0 0 0,0-1 1 0 0,-1 1-1 0 0,1-1 0 0 0,-1 1 0 0 0,0 0 0 0 0,1-1 0 0 0,-1 1 1 0 0,0 0-1 0 0,0-1 0 0 0,0 1 0 0 0,0 0 0 0 0,-1-1 1 0 0,1 1-1 0 0,0 0 0 0 0,-1-1 0 0 0,1 1 0 0 0,-1-1 0 0 0,1 1 1 0 0,-1-1-1 0 0,0 1 0 0 0,1-1 0 0 0,-1 1 0 0 0,0-1 1 0 0,0 0-1 0 0,0 1 0 0 0,0-1 0 0 0,-1 0 0 0 0,1 0 0 0 0,0 0 1 0 0,0 0-1 0 0,-1 0 0 0 0,1 0 0 0 0,-1 0 0 0 0,-1 1 0 0 0,-4 4-7 0 0,-1 2-2 0 0,-2 0 0 0 0,1 0 1 0 0,-1-1-1 0 0,0 0 1 0 0,0-1-1 0 0,-1 0 0 0 0,-17 7 1 0 0,-87 25-71 0 0,79-27 13 0 0,-42 17 0 0 0,-83 45-92 0 0,145-61 149 0 0,15-3 16 0 0,18 0 12 0 0,-15-8-20 0 0,31 2 26 0 0,183-3 98 0 0,-146 0-53 0 0,90-6 48 0 0,-156 6-114 0 0,236 0 226 0 0,-117 2-1386 0 0,-108-2-5780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0:31.2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553 87 5120 0 0,'0'0'235'0'0,"-4"-4"-32"0"0,-4-6-86 0 0,-1 1-1 0 0,0 0 1 0 0,-1 1-1 0 0,0 0 0 0 0,0 1 1 0 0,0 0-1 0 0,-1 0 0 0 0,-14-5 1 0 0,22 11-90 0 0,-1-1 1 0 0,1 1 0 0 0,-1 1 0 0 0,1-1 0 0 0,-1 1-1 0 0,0-1 1 0 0,1 1 0 0 0,-1 0 0 0 0,1 0 0 0 0,-1 1 0 0 0,0-1-1 0 0,1 1 1 0 0,-1-1 0 0 0,1 1 0 0 0,-6 2 0 0 0,4 0-28 0 0,1 0 1 0 0,-1 0 0 0 0,0 0 0 0 0,1 1 0 0 0,0-1 0 0 0,0 1 0 0 0,0 0-1 0 0,0 0 1 0 0,1 1 0 0 0,-1-1 0 0 0,1 1 0 0 0,0 0 0 0 0,-3 6-1 0 0,-17 40 5 0 0,1 1 0 0 0,3 0-1 0 0,-23 110 1 0 0,13 5 7 0 0,-19 166-17 0 0,38-260 5 0 0,-58 500 16 0 0,58-412-7 0 0,-6 136 6 0 0,9-74 2 0 0,7 99 8 0 0,6-87 13 0 0,-2-126-25 0 0,21 349 24 0 0,-21-394-13 0 0,2 0-1 0 0,4 0 0 0 0,2-1 0 0 0,24 73 0 0 0,-29-117-5 0 0,0-1-1 0 0,1 1 1 0 0,1-2-1 0 0,0 1 1 0 0,1-1-1 0 0,1-1 1 0 0,1 0-1 0 0,0 0 1 0 0,1-1-1 0 0,1-1 1 0 0,0 0-1 0 0,1-1 1 0 0,1-1-1 0 0,0 0 1 0 0,0-1-1 0 0,1-1 1 0 0,31 15-1 0 0,-28-18 19 0 0,1-1 0 0 0,-1 0 1 0 0,1-2-1 0 0,0 0 0 0 0,0-1 0 0 0,0-1 0 0 0,0-1 0 0 0,0-1 0 0 0,42-6 1 0 0,-19-1 20 0 0,1-3 0 0 0,-1-1 0 0 0,68-28 1 0 0,-87 28 25 0 0,0-2 1 0 0,0-1 0 0 0,-2 0-1 0 0,0-2 1 0 0,0-1-1 0 0,-2-1 1 0 0,27-28 0 0 0,-5 0 101 0 0,60-83-1 0 0,-68 74-86 0 0,-2-1-1 0 0,-2-1 0 0 0,-3-2 0 0 0,-3 0 0 0 0,-2-2 0 0 0,27-117 0 0 0,-22 59 12 0 0,-6 0-1 0 0,-6-2 1 0 0,3-151-1 0 0,-20 97-7 0 0,-36-282-1 0 0,9 292 49 0 0,-99-321-1 0 0,75 336-40 0 0,-45-109-20 0 0,82 221-84 0 0,-9-29 72 0 0,-3 0-1 0 0,-58-101 0 0 0,71 145-34 0 0,-1 1 1 0 0,-22-24 0 0 0,-96-103 70 0 0,113 127-92 0 0,0 1 0 0 0,-2 2 0 0 0,0 0 0 0 0,-1 1 0 0 0,-1 1 0 0 0,-35-18 0 0 0,50 31-6 0 0,0 0 0 0 0,0 0 0 0 0,0 1 0 0 0,-1 0-1 0 0,1 0 1 0 0,-1 2 0 0 0,1-1 0 0 0,-1 1-1 0 0,0 0 1 0 0,0 1 0 0 0,0 0 0 0 0,1 1 0 0 0,-1 0-1 0 0,0 0 1 0 0,0 1 0 0 0,1 0 0 0 0,-1 1-1 0 0,1 0 1 0 0,-13 6 0 0 0,12-3-1 0 0,-1 0 1 0 0,0 1-1 0 0,1 1 0 0 0,1 0 1 0 0,-17 16-1 0 0,-5 4-2 0 0,1 2 1 0 0,2 2-1 0 0,0 0 1 0 0,3 2-1 0 0,1 0 1 0 0,1 2-1 0 0,-28 60 1 0 0,16-5 61 0 0,-34 133 1 0 0,21-32-58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0:32.7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324 17 1800 0 0,'-20'-9'0'0'0,"10"1"1"0"0,-1 14 7 0 0,-2 7-1 0 0,0 1 0 0 0,1 0-1 0 0,0 1 1 0 0,1 1 0 0 0,-14 26-1 0 0,-26 49 0 0 0,21-22-5 0 0,6-5 8 0 0,3 1 0 0 0,3 1 0 0 0,-12 89 0 0 0,12 76 144 0 0,15-141-134 0 0,2-50 94 0 0,1 0 0 0 0,2-1 0 0 0,2 1 0 0 0,1-1 0 0 0,16 59 1 0 0,-19-93-103 0 0,0 0 1 0 0,0 0 0 0 0,1 0-1 0 0,-1-1 1 0 0,1 1-1 0 0,0-1 1 0 0,0 0 0 0 0,1 1-1 0 0,-1-1 1 0 0,9 6 0 0 0,-6-4-194 0 0,1 1-1739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0:34.2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63 72 3504 0 0,'0'0'657'0'0,"7"-1"-545"0"0,50-3 4 0 0,-17 1-36 0 0,1-1 1 0 0,71-16 0 0 0,-28-9 41 0 0,-63 20-42 0 0,-19 7 74 0 0,-10 6-65 0 0,-39 24 71 0 0,1 2-1 0 0,1 2 1 0 0,2 2 0 0 0,1 2 0 0 0,-47 52-1 0 0,38-31 197 0 0,51-56-351 0 0,0-1-1 0 0,0 0 0 0 0,0 1 0 0 0,0-1 0 0 0,0 0 1 0 0,0 0-1 0 0,0 1 0 0 0,0-1 0 0 0,-1 0 0 0 0,1 1 1 0 0,0-1-1 0 0,0 0 0 0 0,0 1 0 0 0,1-1 0 0 0,-1 0 1 0 0,0 0-1 0 0,0 1 0 0 0,0-1 0 0 0,0 0 0 0 0,0 1 1 0 0,0-1-1 0 0,0 0 0 0 0,0 0 0 0 0,1 1 0 0 0,-1-1 1 0 0,0 0-1 0 0,0 0 0 0 0,0 1 0 0 0,1-1 1 0 0,-1 0-1 0 0,0 0 0 0 0,0 1 0 0 0,0-1 0 0 0,1 0 1 0 0,-1 0-1 0 0,0 0 0 0 0,1 0 0 0 0,-1 0 0 0 0,0 1 1 0 0,0-1-1 0 0,1 0 0 0 0,-1 0 0 0 0,0 0 0 0 0,1 0 1 0 0,-1 0-1 0 0,0 0 0 0 0,0 0 0 0 0,1 0 0 0 0,-1 0 1 0 0,0 0-1 0 0,1 0 0 0 0,12 1 55 0 0,15-2 14 0 0,1-1 1 0 0,46-9 0 0 0,-45 6-42 0 0,9 0 48 0 0,-12 1 6 0 0,50 0 2043 0 0,-95 16-2083 0 0,-312 235-14 0 0,320-239-31 0 0,-14 16-2 0 0,26-23 0 0 0,0 0-1 0 0,0-1 1 0 0,0 1-1 0 0,0-1 1 0 0,0 1-1 0 0,0-1 1 0 0,1 0-1 0 0,-1 0 1 0 0,0 0-1 0 0,0 0 1 0 0,0-1-1 0 0,0 1 1 0 0,4-1-1 0 0,21-4-14 0 0,1 1 0 0 0,0 1 0 0 0,-1 2 0 0 0,1 1 0 0 0,0 1 0 0 0,33 5 0 0 0,26 1-15 0 0,-34-3 31 0 0,-33-1-1 0 0,1-2 0 0 0,-1 0 0 0 0,24-3 0 0 0,-36 1 2 0 0,-1-1 1 0 0,0 1 0 0 0,0-1 0 0 0,0 0 0 0 0,0-1-1 0 0,0 0 1 0 0,0 0 0 0 0,-1-1 0 0 0,1 1 0 0 0,-1-1-1 0 0,0-1 1 0 0,9-7 0 0 0,0-1-1143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0:34.7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65 6928 0 0,'0'0'280'0'0,"30"-16"-16"0"0,70-3 8 0 0,-70 17 176 0 0,46-5 0 0 0,-52 5-248 0 0,47-5 8 0 0,-51 7-112 0 0,36-2 0 0 0,-42-1-56 0 0,5-4 64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0:35.2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0 216 5520 0 0,'3'9'38'0'0,"2"7"177"0"0,8 18 520 0 0,-13-34-730 0 0,5 5 290 0 0,-4-5-277 0 0,1 1 0 0 0,-1-1 1 0 0,1 1-1 0 0,0-1 1 0 0,-1 0-1 0 0,1 1 0 0 0,0-1 1 0 0,-1 0-1 0 0,1 0 0 0 0,0 0 1 0 0,-1 0-1 0 0,1-1 0 0 0,0 1 1 0 0,-1 0-1 0 0,1-1 0 0 0,-1 1 1 0 0,1-1-1 0 0,-1 1 0 0 0,1-1 1 0 0,-1 0-1 0 0,1 0 0 0 0,-1 0 1 0 0,1 0-1 0 0,-1 0 0 0 0,0 0 1 0 0,0 0-1 0 0,1 0 0 0 0,-1 0 1 0 0,1-2-1 0 0,2-1 41 0 0,21-17-6 0 0,-2 0 0 0 0,0-2 0 0 0,-1-1 1 0 0,-1 0-1 0 0,17-29 0 0 0,-27 30-23 0 0,-5 17-28 0 0,-6 5-2 0 0,1 0 0 0 0,0 1 0 0 0,0-1 0 0 0,0 1 0 0 0,0 0 0 0 0,0-1 0 0 0,0 1 0 0 0,0 0 0 0 0,0-1 0 0 0,0 1 0 0 0,0 0 0 0 0,0 0 0 0 0,0 0 0 0 0,0 0 0 0 0,0 0 0 0 0,0 0 0 0 0,0 0 0 0 0,0 0 0 0 0,0 1 0 0 0,0-1 0 0 0,1 1 0 0 0,4 0-2 0 0,30-5-3 0 0,-1-1 0 0 0,47-13 0 0 0,46-8 6 0 0,-93 20-1 0 0,-26 4 0 0 0,0 0 0 0 0,-1 1 0 0 0,1 0 0 0 0,0 1 0 0 0,0-1 0 0 0,16 3 0 0 0,-24-2 2 0 0,0 0 1 0 0,0 0-1 0 0,-1 0 1 0 0,1 0-1 0 0,0 0 1 0 0,0 0-1 0 0,-1 0 1 0 0,1 0-1 0 0,0 1 1 0 0,-1-1-1 0 0,1 0 0 0 0,0 0 1 0 0,0 1-1 0 0,-1-1 1 0 0,1 0-1 0 0,-1 1 1 0 0,1-1-1 0 0,0 1 1 0 0,-1-1-1 0 0,1 1 1 0 0,-1-1-1 0 0,1 1 1 0 0,-1 0-1 0 0,1-1 1 0 0,-1 1-1 0 0,0-1 1 0 0,1 1-1 0 0,-1 0 0 0 0,0-1 1 0 0,1 1-1 0 0,-1 0 1 0 0,0 0-1 0 0,0-1 1 0 0,0 1-1 0 0,0 0 1 0 0,0-1-1 0 0,1 1 1 0 0,-1 0-1 0 0,0 0 1 0 0,-1-1-1 0 0,1 1 1 0 0,0 0-1 0 0,0 0 1 0 0,-17 25 34 0 0,13-22-15 0 0,-98 113 306 0 0,89-103-448 0 0,-1-1 0 0 0,0 0-1 0 0,-2-1 1 0 0,1 0 0 0 0,-34 18-1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0:35.9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 13 5720 0 0,'0'0'182'0'0,"1"6"44"0"0,0 12 146 0 0,-1-12-303 0 0,0 0 0 0 0,0 0 1 0 0,1 0-1 0 0,0 0 0 0 0,0 0 1 0 0,0 0-1 0 0,1 0 0 0 0,0 0 1 0 0,0-1-1 0 0,0 1 0 0 0,6 9 1 0 0,1-5-66 0 0,-8-10-4 0 0,0 1 0 0 0,0-1 0 0 0,0 1 0 0 0,1-1 0 0 0,-1 0-1 0 0,0 0 1 0 0,0 0 0 0 0,0 0 0 0 0,1 0 0 0 0,-1 0 0 0 0,0 0 0 0 0,0 0 0 0 0,0 0 0 0 0,0 0 0 0 0,1-1 0 0 0,-1 1 0 0 0,0 0 0 0 0,0-1 0 0 0,0 1 0 0 0,0-1 0 0 0,0 0 0 0 0,0 1 0 0 0,0-1 0 0 0,0 0 0 0 0,0 1 0 0 0,0-1-1 0 0,0 0 1 0 0,0 0 0 0 0,-1 0 0 0 0,2-2 0 0 0,0 2-1 0 0,32-39-22 0 0,-25 29 13 0 0,0 0-1 0 0,0 1 0 0 0,1 0 1 0 0,20-17-1 0 0,-21 22 10 0 0,-1 5 2 0 0,-5 11 4 0 0,-4 1-3 0 0,0-1-1 0 0,-1 1 1 0 0,0-1-1 0 0,0 0 0 0 0,-1 0 1 0 0,0 0-1 0 0,-1 0 0 0 0,-1 0 1 0 0,0-1-1 0 0,0 0 1 0 0,-11 16-1 0 0,-1-2-7 0 0,-1 0 1 0 0,-1-1 0 0 0,-31 28-1 0 0,35-37 5 0 0,-13 11-7 0 0,24-22-6 0 0,6-4-2 0 0,33-23-18 0 0,91-26 36 0 0,-123 49 20 0 0,3 1 6 0 0,-5 0 129 0 0,-16 13-22 0 0,-106 84 22 0 0,115-93-133 0 0,-8 7 25 0 0,0 0 1 0 0,1 1-1 0 0,-12 14 1 0 0,23-24-46 0 0,0 0 1 0 0,0 0 0 0 0,0 1-1 0 0,1-1 1 0 0,-1 0 0 0 0,1 1-1 0 0,-1-1 1 0 0,1 1-1 0 0,0 0 1 0 0,0-1 0 0 0,0 1-1 0 0,1 0 1 0 0,-1 0 0 0 0,0 0-1 0 0,1-1 1 0 0,0 1-1 0 0,0 0 1 0 0,0 0 0 0 0,0 0-1 0 0,0 0 1 0 0,1 0 0 0 0,-1 0-1 0 0,1-1 1 0 0,1 4-1 0 0,0-2-1 0 0,0-1-1 0 0,0 0 1 0 0,0 0-1 0 0,1 0 1 0 0,-1-1-1 0 0,1 1 1 0 0,0-1-1 0 0,0 1 0 0 0,0-1 1 0 0,0 0-1 0 0,0 0 1 0 0,1 0-1 0 0,-1 0 1 0 0,7 1-1 0 0,49 15 4 0 0,32 6 9 0 0,-71-17-10 0 0,0-1-1 0 0,0 0 1 0 0,0-2-1 0 0,1 0 1 0 0,-1-1-1 0 0,1-2 1 0 0,0 0 0 0 0,32-2-1 0 0,-51 0-3 0 0,0 1 0 0 0,0-1 0 0 0,-1 1 0 0 0,1-1 0 0 0,0 0 0 0 0,0 0-1 0 0,-1 0 1 0 0,1 0 0 0 0,0 0 0 0 0,-1 0 0 0 0,1 0 0 0 0,-1 0 0 0 0,1 0 0 0 0,-1-1 0 0 0,0 1 0 0 0,0-1-1 0 0,1 1 1 0 0,-1-1 0 0 0,0 0 0 0 0,0 1 0 0 0,-1-1 0 0 0,1 0 0 0 0,0 1 0 0 0,0-1 0 0 0,-1 0 0 0 0,1 0 0 0 0,-1-3-1 0 0,-3-4-1010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01:25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321 714 12552 0 0,'-14'-21'140'0'0,"-1"1"1"0"0,-26-27 0 0 0,36 41-105 0 0,-1 1 1 0 0,0 0-1 0 0,1 0 0 0 0,-2 0 1 0 0,1 1-1 0 0,-1 0 0 0 0,1 0 1 0 0,-1 0-1 0 0,0 1 0 0 0,0 0 1 0 0,-1 1-1 0 0,-11-3 0 0 0,16 4-9 0 0,0 1 0 0 0,-1 1 0 0 0,1-1-1 0 0,0 0 1 0 0,0 1 0 0 0,-1-1 0 0 0,1 1 0 0 0,0 0-1 0 0,0 0 1 0 0,0 0 0 0 0,0 1 0 0 0,0-1-1 0 0,0 1 1 0 0,0-1 0 0 0,1 1 0 0 0,-1 0 0 0 0,0 0-1 0 0,1 0 1 0 0,0 1 0 0 0,-1-1 0 0 0,1 1 0 0 0,0-1-1 0 0,0 1 1 0 0,0 0 0 0 0,1-1 0 0 0,-3 7 0 0 0,-4 7 186 0 0,1 0 0 0 0,0 1 1 0 0,-6 29-1 0 0,8-31-124 0 0,-7 35 48 0 0,2 0 1 0 0,3 1 0 0 0,1 0 0 0 0,3 0-1 0 0,2 0 1 0 0,2 1 0 0 0,3-1 0 0 0,1 0 0 0 0,3-1-1 0 0,2 1 1 0 0,3-2 0 0 0,1 1 0 0 0,3-2-1 0 0,44 91 1 0 0,-26-67-12 0 0,3-2-1 0 0,3-2 1 0 0,4-1-1 0 0,1-3 1 0 0,76 81-1 0 0,-103-125-92 0 0,1-1-1 0 0,1-1 0 0 0,0 0 0 0 0,1-2 0 0 0,1-1 0 0 0,41 21 0 0 0,-54-31-22 0 0,1-1 0 0 0,-1-1 0 0 0,1 0 0 0 0,1 0 0 0 0,-1-1 0 0 0,0 0 0 0 0,0-1 0 0 0,1-1 0 0 0,-1 0 0 0 0,0 0 0 0 0,1-1 0 0 0,-1 0 0 0 0,0-1 0 0 0,0 0 0 0 0,0-1 0 0 0,0-1 0 0 0,0 1 0 0 0,19-11 0 0 0,-11 3 2 0 0,0-1 1 0 0,-1-1-1 0 0,0-1 1 0 0,-1 0-1 0 0,0-1 0 0 0,-2-1 1 0 0,0 0-1 0 0,0-1 1 0 0,-2-1-1 0 0,0 0 0 0 0,17-33 1 0 0,1-11 19 0 0,-2 0 0 0 0,30-99 0 0 0,-30 54-1 0 0,-4-1-1 0 0,-5-1 0 0 0,6-114 1 0 0,-18 126-8 0 0,-4-1 1 0 0,-4 1 0 0 0,-5-1 0 0 0,-30-169-1 0 0,28 233-13 0 0,-2 1-1 0 0,-1 0 0 0 0,-1 0 1 0 0,-2 1-1 0 0,-2 1 0 0 0,0 0 1 0 0,-2 1-1 0 0,-2 1 0 0 0,-24-31 0 0 0,33 48-5 0 0,0 0 0 0 0,-1 0-1 0 0,0 1 1 0 0,-1 1-1 0 0,0 0 1 0 0,-1 1 0 0 0,0 0-1 0 0,0 1 1 0 0,-1 0-1 0 0,0 1 1 0 0,0 1 0 0 0,-1 0-1 0 0,0 1 1 0 0,0 0 0 0 0,0 1-1 0 0,0 1 1 0 0,-1 1-1 0 0,1 0 1 0 0,-1 1 0 0 0,0 0-1 0 0,0 2 1 0 0,-19 2-1 0 0,14 1 2 0 0,1 1-1 0 0,0 1 0 0 0,0 1 1 0 0,1 1-1 0 0,-1 0 0 0 0,2 2 1 0 0,-1 0-1 0 0,2 1 0 0 0,-18 14 1 0 0,-22 20 10 0 0,-61 64 1 0 0,96-88-11 0 0,-12 13 2 0 0,2 1 0 0 0,2 2 0 0 0,1 1 0 0 0,2 1 0 0 0,-39 78 0 0 0,40-61 0 0 0,2 2 1 0 0,2 1-1 0 0,-25 117 0 0 0,41-148-3 0 0,1 1 0 0 0,2 1 0 0 0,1 47 0 0 0,7 6 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0:36.3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272 0 5224 0 0,'-1'1'14'0'0,"-1"-1"1"0"0,0 1-1 0 0,1-1 0 0 0,-1 1 1 0 0,0 0-1 0 0,1 0 1 0 0,-1 0-1 0 0,1 0 0 0 0,-1 0 1 0 0,1 0-1 0 0,0 0 1 0 0,-1 0-1 0 0,1 0 0 0 0,-2 3 1 0 0,-113 142 393 0 0,40-48-263 0 0,74-95-142 0 0,0 0 0 0 0,0 0 0 0 0,-1 0-1 0 0,1-1 1 0 0,-1 1 0 0 0,0-1 0 0 0,0 0 0 0 0,0 1 0 0 0,0-1-1 0 0,0 0 1 0 0,-1-1 0 0 0,1 1 0 0 0,-1-1 0 0 0,1 1 0 0 0,-7 1-1 0 0,8-3 16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0:37.8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11 4720 0 0,'0'0'1274'0'0,"11"-2"-1140"0"0,2-1-99 0 0,0 1 1 0 0,0 0-1 0 0,0 1 0 0 0,0 0 1 0 0,1 1-1 0 0,-1 1 1 0 0,0 0-1 0 0,20 4 0 0 0,-32-4-24 0 0,-1-1 0 0 0,1 0 0 0 0,-1 1 0 0 0,1-1 0 0 0,-1 0 0 0 0,1 1 0 0 0,-1-1 0 0 0,1 1 0 0 0,-1-1 0 0 0,0 1 0 0 0,1-1 0 0 0,-1 1 0 0 0,0-1-1 0 0,1 1 1 0 0,-1-1 0 0 0,0 1 0 0 0,1-1 0 0 0,-1 1 0 0 0,0-1 0 0 0,0 1 0 0 0,0 0 0 0 0,0-1 0 0 0,0 1 0 0 0,0-1 0 0 0,0 1 0 0 0,0 0-1 0 0,0-1 1 0 0,0 1 0 0 0,0 0 0 0 0,0-1 0 0 0,0 1 0 0 0,0-1 0 0 0,0 1 0 0 0,-1-1 0 0 0,1 1 0 0 0,0 0 0 0 0,-1-1 0 0 0,0 2 0 0 0,-15 29 127 0 0,10-20 47 0 0,-52 78 308 0 0,57-87-405 0 0,10 1 172 0 0,-8-2-252 0 0,0-1 0 0 0,-1 0 1 0 0,1 1-1 0 0,0-1 0 0 0,0 0 0 0 0,-1 0 0 0 0,1 1 0 0 0,0-1 0 0 0,0 0 0 0 0,-1 0 0 0 0,1 0 0 0 0,0 0 1 0 0,0 0-1 0 0,-1 0 0 0 0,1 0 0 0 0,0 0 0 0 0,0 0 0 0 0,-1-1 0 0 0,1 1 0 0 0,0 0 0 0 0,-1 0 1 0 0,1-1-1 0 0,0 1 0 0 0,20-8 70 0 0,0 2 0 0 0,1 0 1 0 0,-1 2-1 0 0,1 0 0 0 0,0 1 0 0 0,44 1 1 0 0,-55 3-16 0 0,-4-1 54 0 0,-1 1 0 0 0,1-1-1 0 0,-1 0 1 0 0,1-1-1 0 0,-1 0 1 0 0,9-2 0 0 0,-15 3-106 0 0,1 0 1 0 0,-1-1 0 0 0,0 1-1 0 0,1 0 1 0 0,-1-1-1 0 0,1 1 1 0 0,-1-1 0 0 0,0 1-1 0 0,1-1 1 0 0,-1 1 0 0 0,0-1-1 0 0,1 1 1 0 0,-1-1 0 0 0,0 1-1 0 0,0-1 1 0 0,0 1-1 0 0,0-1 1 0 0,1 1 0 0 0,-1-1-1 0 0,0 0 1 0 0,0 1 0 0 0,0-1-1 0 0,0 1 1 0 0,0-1-1 0 0,0 0 1 0 0,0 1 0 0 0,-1-1-1 0 0,1 1 1 0 0,0-1 0 0 0,0 1-1 0 0,0-1 1 0 0,0 1 0 0 0,-1-1-1 0 0,1 0 1 0 0,-15-21 170 0 0,5 16-168 0 0,0 0 0 0 0,-1 1 0 0 0,1 0 0 0 0,-1 0 0 0 0,-11-2 0 0 0,-39-11-3 0 0,36 5 6 0 0,22 3 11 0 0,3 9 48 0 0,0 16-9 0 0,-2-4-62 0 0,1 0 0 0 0,-2 0 1 0 0,1 0-1 0 0,-7 15 1 0 0,-7 32 3 0 0,13-47-10 0 0,1 0 0 0 0,0 0 0 0 0,0 0 1 0 0,1 0-1 0 0,1 0 0 0 0,0 0 0 0 0,1 1 0 0 0,0-1 1 0 0,0 0-1 0 0,1 0 0 0 0,6 18 0 0 0,-4-25-1 0 0,0 0 0 0 0,1 1 0 0 0,0-2 0 0 0,0 1 0 0 0,0 0 0 0 0,0-1 0 0 0,0 0-1 0 0,0 0 1 0 0,10 3 0 0 0,-4-1 1 0 0,25 12 5 0 0,-27-14-3 0 0,0 0 1 0 0,-1 1 0 0 0,0 0 0 0 0,1 1 0 0 0,-1-1 0 0 0,-1 2 0 0 0,1-1 0 0 0,-1 1-1 0 0,11 11 1 0 0,-14-8-16 0 0,0 1 0 0 0,0-1 0 0 0,-1 1 0 0 0,0 0 1 0 0,-1 0-1 0 0,0 0 0 0 0,-1 1 0 0 0,0 18 0 0 0,3 8-117 0 0,2 6 58 0 0,-2 0-1 0 0,-2 1 0 0 0,-2-1 0 0 0,-2 0 0 0 0,-8 51 1 0 0,9-63 19 0 0,1-27 50 0 0,0 0 1 0 0,0 0-1 0 0,0 0 1 0 0,0 0-1 0 0,0 0 1 0 0,-1 0-1 0 0,0 0 1 0 0,-1 5-1 0 0,1-7 4 0 0,0-1-1 0 0,1 0 0 0 0,-1 0 1 0 0,0 0-1 0 0,1 0 0 0 0,-1 0 0 0 0,0 1 1 0 0,0-2-1 0 0,0 1 0 0 0,0 0 1 0 0,0 0-1 0 0,0 0 0 0 0,0 0 0 0 0,0 0 1 0 0,0-1-1 0 0,-1 1 0 0 0,1-1 1 0 0,0 1-1 0 0,0-1 0 0 0,-1 1 1 0 0,1-1-1 0 0,0 0 0 0 0,-1 1 0 0 0,1-1 1 0 0,0 0-1 0 0,-1 0 0 0 0,1 0 1 0 0,-3 0-1 0 0,-31-13-16 0 0,26 8 16 0 0,-28-11 32 0 0,0-1 1 0 0,-65-43 0 0 0,86 49-18 0 0,1 0-1 0 0,0-1 1 0 0,1-1 0 0 0,1 0 0 0 0,0-1 0 0 0,1 0 0 0 0,0-1 0 0 0,-16-27 0 0 0,28 40 4 0 0,-1 1 0 0 0,1 0 0 0 0,-1 0 0 0 0,1 0 0 0 0,0-1 1 0 0,-1 1-1 0 0,1 0 0 0 0,0-1 0 0 0,0 1 0 0 0,0 0 0 0 0,0-1 1 0 0,0 1-1 0 0,0 0 0 0 0,0 0 0 0 0,1-1 0 0 0,-1 1 0 0 0,0 0 0 0 0,1 0 1 0 0,-1-1-1 0 0,1 1 0 0 0,0-1 0 0 0,25-28 355 0 0,-15 20-315 0 0,-4 4-25 0 0,0 0 0 0 0,1 1-1 0 0,-1 0 1 0 0,1 0 0 0 0,0 1-1 0 0,0 0 1 0 0,16-6 0 0 0,250-91 280 0 0,-163 64-181 0 0,33-17-47 0 0,-39 9 109 0 0,-52 22-174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0:38.3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430 0 3312 0 0,'10'14'475'0'0,"-1"0"1"0"0,0 0-1 0 0,-1 1 1 0 0,-1 0-1 0 0,0 1 1 0 0,-1-1-1 0 0,6 29 1 0 0,-4 15-216 0 0,-5 9-214 0 0,-3-1 0 0 0,-3 1 1 0 0,-15 84-1 0 0,-2-63-53 0 0,17-80 6 0 0,-74 273-12 0 0,67-247-4 0 0,0-1-24 0 0,-1 0 1 0 0,-2-1 0 0 0,-1 0-1 0 0,-33 54 1 0 0,26-49 17 0 0,5-10 8 0 0,0 0 1 0 0,-2-2 0 0 0,-1 0 0 0 0,-40 41-1 0 0,20-29-497 0 0,-48 34-1 0 0,80-67-3920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01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1255 581 4512 0 0,'0'0'884'0'0,"-4"-1"-728"0"0,-78-32 244 0 0,67 28-370 0 0,-103-29 101 0 0,90 28-72 0 0,-14-4-29 0 0,16 3 22 0 0,-1 1 0 0 0,1 2-1 0 0,-1 0 1 0 0,0 2-1 0 0,0 0 1 0 0,0 2 0 0 0,0 1-1 0 0,0 2 1 0 0,0 0-1 0 0,0 2 1 0 0,1 0 0 0 0,-43 16-1 0 0,37-5 34 0 0,0 1 1 0 0,-50 36-1 0 0,75-48-75 0 0,1 1 0 0 0,-1 0 0 0 0,1 0 0 0 0,-8 12-1 0 0,-14 19 19 0 0,-42 75 0 0 0,-62 144 88 0 0,72-148-36 0 0,57-102-72 0 0,1-1 0 0 0,-1 1-1 0 0,1 0 1 0 0,1 0-1 0 0,-1 1 1 0 0,1-1-1 0 0,0 0 1 0 0,1 0-1 0 0,-1 1 1 0 0,1-1-1 0 0,0 0 1 0 0,1 0 0 0 0,0 1-1 0 0,0-1 1 0 0,0 0-1 0 0,1 0 1 0 0,-1 0-1 0 0,1 0 1 0 0,1 0-1 0 0,3 7 1 0 0,2 1-4 0 0,0 0 0 0 0,0-1 1 0 0,2 0-1 0 0,-1-1 0 0 0,2 0 0 0 0,16 16 0 0 0,21 15 125 0 0,2-3 1 0 0,1-3-1 0 0,2-1 0 0 0,99 49 0 0 0,-113-67 59 0 0,61 20 0 0 0,-70-28-118 0 0,-14-4 3 0 0,1-1-1 0 0,27 4 1 0 0,61 5 151 0 0,-28-10 32 0 0,35-9-6 0 0,-30-7-54 0 0,-79 11-191 0 0,61-13 91 0 0,66-24 1 0 0,-71 18-16 0 0,-1-2 0 0 0,-1-2 1 0 0,-2-3-1 0 0,90-58 0 0 0,78-88 268 0 0,-143 108-163 0 0,114-107 135 0 0,-185 162-292 0 0,0 0-1 0 0,-1-1 0 0 0,-1 0 1 0 0,0-1-1 0 0,0 0 0 0 0,-1 0 1 0 0,0 0-1 0 0,-1-1 0 0 0,-1 0 1 0 0,0 0-1 0 0,-1 0 0 0 0,0 0 1 0 0,-1-1-1 0 0,1-16 0 0 0,-3 11 23 0 0,0 0-1 0 0,-1 1 1 0 0,-1-1-1 0 0,0 0 1 0 0,-2 1-1 0 0,0 0 0 0 0,-1 0 1 0 0,-1 0-1 0 0,-9-18 1 0 0,12 31-31 0 0,0-1 0 0 0,0 0 0 0 0,-1 1 0 0 0,0 0 0 0 0,0 0 0 0 0,-7-7 0 0 0,-19-18 38 0 0,-1 1 0 0 0,-1 2 0 0 0,-2 1 1 0 0,-1 2-1 0 0,-47-26 0 0 0,43 32-13 0 0,0 2 0 0 0,-1 2 1 0 0,-1 2-1 0 0,0 1 0 0 0,0 2 0 0 0,-63-5 0 0 0,44 11 8 0 0,-1 2-1 0 0,1 3 0 0 0,-119 19 0 0 0,-257 46 194 0 0,161-5-61 0 0,187-39-44 0 0,-27 6-31 0 0,40-2 14 0 0,57-19-110 0 0,-1 2 0 0 0,1-1 0 0 0,0 2 0 0 0,1 1 1 0 0,0 0-1 0 0,1 1 0 0 0,0 0 0 0 0,1 1 1 0 0,1 1-1 0 0,0 1 0 0 0,-14 21 0 0 0,16-20 13 0 0,2 1 1 0 0,0 0-1 0 0,0 0 0 0 0,2 1 0 0 0,0 0 1 0 0,2 1-1 0 0,0 0 0 0 0,1 0 0 0 0,1 0 0 0 0,0 0 1 0 0,0 39-1 0 0,3-42-17 0 0,-1 20 7 0 0,1 0 0 0 0,2-1 0 0 0,9 56 1 0 0,-3-52 11 0 0,1 1 1 0 0,3-1-1 0 0,1-1 1 0 0,2 0-1 0 0,1-1 1 0 0,35 61-1 0 0,-45-91-18 0 0,1 0-1 0 0,0 0 0 0 0,0-1 1 0 0,10 9-1 0 0,61 52 49 0 0,-70-63-52 0 0,0-1 1 0 0,-1 1-1 0 0,2-1 1 0 0,-1 0-1 0 0,0-1 0 0 0,16 6 1 0 0,7 2 9 0 0,-10-3-7 0 0,0-2 1 0 0,1 0-1 0 0,-1-2 1 0 0,1 0-1 0 0,23 1 1 0 0,267 5 74 0 0,-218-15-65 0 0,48 0 11 0 0,44-8 46 0 0,-142 7-55 0 0,49-8 55 0 0,-63 7-57 0 0,4 1-1 0 0,-1-2-1 0 0,0-1 1 0 0,52-23 0 0 0,-57 19-2 0 0,1-1 1 0 0,-2-1-1 0 0,0-2 1 0 0,-1 0 0 0 0,-1-2-1 0 0,0 0 1 0 0,-2-2 0 0 0,24-27-1 0 0,-11 3 30 0 0,-1-1 0 0 0,-3-1-1 0 0,-1-2 1 0 0,22-52 0 0 0,-42 80-36 0 0,17-33 14 0 0,-3-1 0 0 0,23-78 0 0 0,-31 85 10 0 0,-6 17 14 0 0,-2 0 1 0 0,-1 0 0 0 0,-1 0-1 0 0,3-42 1 0 0,-7 50-30 0 0,1-22 15 0 0,-1-1 1 0 0,-8-73 0 0 0,4 90-32 0 0,-1 1 0 0 0,-2 0 0 0 0,0 1 0 0 0,-2-1 0 0 0,-1 1 0 0 0,-2 0 0 0 0,0 1 0 0 0,-2 0 0 0 0,-25-40 0 0 0,31 56-5 0 0,-1 1 0 0 0,-1 0 0 0 0,1 1 0 0 0,-2 0 0 0 0,1 0 0 0 0,-1 0 0 0 0,0 1 0 0 0,-17-10 0 0 0,4 4 0 0 0,17 9 0 0 0,0 1 1 0 0,0 0-1 0 0,0 0 0 0 0,-1 0 0 0 0,1 1 1 0 0,-1 0-1 0 0,1 0 0 0 0,-12-2 0 0 0,-8-2-2 0 0,8 2-3 0 0,0 1 0 0 0,0 0 0 0 0,0 1 0 0 0,0 2 0 0 0,-1-1 0 0 0,-17 3 0 0 0,-79 6-26 0 0,99-6 23 0 0,1 0-1 0 0,-1 1 0 0 0,1 1 1 0 0,-19 6-1 0 0,24-7 7 0 0,-30 11-5 0 0,1 0 0 0 0,0 3 0 0 0,1 1 0 0 0,-41 28 1 0 0,-88 68-33 0 0,-162 101-232 0 0,99-82 190 0 0,182-102-954 0 0,-76 66 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08.1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 1181 4912 0 0,'-5'1'60'0'0,"2"0"-26"0"0,1 0 0 0 0,-1-1 0 0 0,0 1 0 0 0,1-1 0 0 0,-1 0 0 0 0,0 0 0 0 0,1 0 0 0 0,-1 0 0 0 0,0 0 0 0 0,1 0 0 0 0,-1-1 0 0 0,0 1 0 0 0,1-1 0 0 0,-1 0 0 0 0,1 0 0 0 0,-1 0 0 0 0,-2-2 0 0 0,4 3-21 0 0,1 0 0 0 0,-1-1 0 0 0,1 1 1 0 0,-1 0-1 0 0,1-1 0 0 0,-1 1 0 0 0,1 0 0 0 0,-1-1 1 0 0,1 1-1 0 0,0-1 0 0 0,-1 1 0 0 0,1-1 1 0 0,0 1-1 0 0,-1-1 0 0 0,1 1 0 0 0,0-1 0 0 0,0 1 1 0 0,-1-1-1 0 0,1 0 0 0 0,0 1 0 0 0,0-1 0 0 0,0 1 1 0 0,0-1-1 0 0,0 0 0 0 0,0 1 0 0 0,0-1 0 0 0,0 1 1 0 0,0-1-1 0 0,0 0 0 0 0,0 1 0 0 0,0-1 0 0 0,0 1 1 0 0,0-1-1 0 0,1 0 0 0 0,-1 1 0 0 0,0-1 0 0 0,1 0 1 0 0,15-18 304 0 0,-12 15-250 0 0,177-156 670 0 0,-86 81-247 0 0,-33 29-215 0 0,-52 42-240 0 0,206-145 231 0 0,-126 98-196 0 0,172-113 416 0 0,-239 152-424 0 0,99-61 125 0 0,43-14-91 0 0,-49 34 14 0 0,41-17-12 0 0,-120 54-47 0 0,48-34 1 0 0,-69 43-9 0 0,0 0-1 0 0,0 1 1 0 0,1 1-1 0 0,0 1 1 0 0,29-10-1 0 0,-28 14-1181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08.5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89 5224 0 0,'0'0'529'0'0,"2"-4"-84"0"0,1-1-301 0 0,1 0 0 0 0,0 0 0 0 0,0 0 0 0 0,1 0-1 0 0,-1 1 1 0 0,1 0 0 0 0,0 0 0 0 0,0 0 0 0 0,0 0-1 0 0,1 1 1 0 0,-1 0 0 0 0,1 0 0 0 0,0 1 0 0 0,-1-1-1 0 0,1 1 1 0 0,0 0 0 0 0,1 1 0 0 0,-1 0 0 0 0,9-1-1 0 0,201-7-89 0 0,-158 5-51 0 0,-22 0 7 0 0,45 3 0 0 0,-71 1-6 0 0,0 1 0 0 0,0 1 0 0 0,0 0 0 0 0,0 0 0 0 0,-1 0 0 0 0,1 1 0 0 0,-1 1 0 0 0,1 0-1 0 0,10 6 1 0 0,-17-7 2 0 0,1-1 0 0 0,-1 1-1 0 0,1 1 1 0 0,-1-1-1 0 0,0 0 1 0 0,-1 1 0 0 0,1 0-1 0 0,0-1 1 0 0,-1 1-1 0 0,0 0 1 0 0,0 0 0 0 0,0 0-1 0 0,-1 1 1 0 0,1-1-1 0 0,-1 0 1 0 0,0 1 0 0 0,0-1-1 0 0,-1 1 1 0 0,1-1-1 0 0,-1 1 1 0 0,0-1 0 0 0,0 7-1 0 0,-2 11 113 0 0,0 0 0 0 0,-2-1 1 0 0,-7 27-1 0 0,10-43-64 0 0,-7 20 88 0 0,-1 0-1 0 0,-1-1 0 0 0,-2 0 0 0 0,-19 31 0 0 0,13-24-84 0 0,-35 75 59 0 0,-30 47-25 0 0,81-151-225 0 0,0 1-1 0 0,0 0 1 0 0,0-1 0 0 0,0 0 0 0 0,-1 1 0 0 0,1-1 0 0 0,-1 0 0 0 0,1 0 0 0 0,-4 2-1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09.2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254 1 7736 0 0,'-3'3'161'0'0,"-7"9"9"0"0,0 0-1 0 0,1 1 1 0 0,1 0-1 0 0,0 0 0 0 0,1 1 1 0 0,-11 28-1 0 0,-9 17-12 0 0,8-24-89 0 0,-1 0 0 0 0,-2-1 1 0 0,-46 56-1 0 0,66-88-70 0 0,-19 23 42 0 0,20-18-4 0 0,14-11-13 0 0,9-9-13 0 0,0-1 0 0 0,-1-1 0 0 0,0-1 0 0 0,34-35 0 0 0,-38 34-4 0 0,0 1 0 0 0,1 0 0 0 0,1 2 0 0 0,1 0 0 0 0,0 1 0 0 0,34-17 0 0 0,-28 20 14 0 0,0 1-1 0 0,1 1 1 0 0,31-5-1 0 0,-47 12-13 0 0,0-1-1 0 0,-1 1 1 0 0,1 1 0 0 0,0 0-1 0 0,0 0 1 0 0,0 1 0 0 0,-1 1-1 0 0,1-1 1 0 0,0 2-1 0 0,-1 0 1 0 0,11 4 0 0 0,-19-6-5 0 0,1 0-1 0 0,-1 1 1 0 0,1-1 0 0 0,-1 1 0 0 0,0 0 0 0 0,0 0 0 0 0,0 0 0 0 0,0 0 0 0 0,0 0-1 0 0,0 0 1 0 0,0 1 0 0 0,-1-1 0 0 0,1 0 0 0 0,-1 1 0 0 0,0-1 0 0 0,0 1-1 0 0,0 0 1 0 0,0 0 0 0 0,0-1 0 0 0,0 1 0 0 0,-1 0 0 0 0,1 0 0 0 0,-1 0 0 0 0,0-1-1 0 0,0 1 1 0 0,0 0 0 0 0,0 0 0 0 0,0 0 0 0 0,-1 0 0 0 0,1-1 0 0 0,-1 1 0 0 0,0 0-1 0 0,0 0 1 0 0,-2 4 0 0 0,-4 11 11 0 0,-1 0-1 0 0,-1 0 0 0 0,-20 30 1 0 0,22-38-8 0 0,-10 15 5 0 0,-1 0 0 0 0,-36 36 0 0 0,30-35-3 0 0,-33 46 1 0 0,-63 108-7 0 0,112-171 2 0 0,7-7 13 0 0,-6-5-1246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09.9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24 6928 0 0,'0'0'726'0'0,"6"4"-108"0"0,0 1-426 0 0,-4-2-134 0 0,1-1-1 0 0,-1 0 0 0 0,1-1 0 0 0,-1 1 0 0 0,1 0 0 0 0,0-1 0 0 0,0 1 0 0 0,0-1 0 0 0,0 0 1 0 0,0 0-1 0 0,0 0 0 0 0,0 0 0 0 0,1-1 0 0 0,5 1 0 0 0,100 6 562 0 0,-106-7-604 0 0,-2 0-15 0 0,-1 1 1 0 0,1-1 0 0 0,-1 0 0 0 0,1 0 0 0 0,-1 0 0 0 0,1 0 0 0 0,-1 0 0 0 0,1 0 0 0 0,-1 0 0 0 0,1 0 0 0 0,-1 0 0 0 0,1-1 0 0 0,-1 1 0 0 0,1 0 0 0 0,-1 0 0 0 0,1 0 0 0 0,-1 0 0 0 0,1-1 0 0 0,-1 1 0 0 0,0 0 0 0 0,1 0 0 0 0,-1-1 0 0 0,1 1 0 0 0,-1 0-1 0 0,0-1 1 0 0,1 1 0 0 0,-1-1 0 0 0,0 1 0 0 0,1 0 0 0 0,-1-1 0 0 0,0 1 0 0 0,0-1 0 0 0,1 1 0 0 0,-1-1 0 0 0,0 1 0 0 0,0-1 0 0 0,0 1 0 0 0,0-1 0 0 0,0 1 0 0 0,0-1 0 0 0,0 1 0 0 0,0-1 0 0 0,-1-9 3 0 0,-4 8-7 0 0,0 0 0 0 0,1 1 0 0 0,-1 0 0 0 0,0 0 1 0 0,0 1-1 0 0,0-1 0 0 0,0 1 0 0 0,1 0 0 0 0,-1 0 1 0 0,0 0-1 0 0,0 1 0 0 0,0 0 0 0 0,-9 3 0 0 0,9-3-4 0 0,-2 1-22 0 0,-1 1 0 0 0,1 0 0 0 0,0 1 0 0 0,1-1 0 0 0,-1 1 0 0 0,1 1 0 0 0,-1-1 0 0 0,1 1 0 0 0,0 0 0 0 0,1 1 0 0 0,0-1 0 0 0,-1 1 0 0 0,-4 9 0 0 0,-7 4-313 0 0,17-20 329 0 0,1 1-1 0 0,-1 0 1 0 0,0 0-1 0 0,1 0 1 0 0,-1 0-1 0 0,0 0 1 0 0,1 0-1 0 0,-1 0 1 0 0,0 0 0 0 0,1 0-1 0 0,-1 0 1 0 0,0 0-1 0 0,0 0 1 0 0,1 1-1 0 0,-1-1 1 0 0,0 0-1 0 0,1 0 1 0 0,-1 0 0 0 0,0 0-1 0 0,0 0 1 0 0,1 1-1 0 0,-1-1 1 0 0,0 0-1 0 0,0 0 1 0 0,1 0-1 0 0,-1 1 1 0 0,0-1-1 0 0,0 0 1 0 0,0 0 0 0 0,1 1-1 0 0,-1-1 1 0 0,0 0-1 0 0,0 1 1 0 0,0-1-1 0 0,0 0 1 0 0,0 0-1 0 0,0 1 1 0 0,0-1 0 0 0,0 0-1 0 0,1 1 1 0 0,-1-1-1 0 0,0 0 1 0 0,0 1-1 0 0,0-1 1 0 0,-1 1-1 0 0,39-29-91 0 0,-26 22 96 0 0,-2-2-1 0 0,1 0 1 0 0,-1 0-1 0 0,0 0 1 0 0,-1-1-1 0 0,11-14 0 0 0,-15 19 8 0 0,-4 3 2 0 0,0 1-1 0 0,0-1 1 0 0,0 0 0 0 0,0 0 0 0 0,-1 1 0 0 0,1-1-1 0 0,0 0 1 0 0,0 0 0 0 0,-1 0 0 0 0,1 0-1 0 0,0 0 1 0 0,-1 0 0 0 0,1-1 0 0 0,-1 1 0 0 0,0 0-1 0 0,1 0 1 0 0,-1 0 0 0 0,1-2 0 0 0,-1 2 0 0 0,0 1 0 0 0,0 0 0 0 0,0-1 0 0 0,0 1 0 0 0,1 0 0 0 0,-1-1 0 0 0,0 1 0 0 0,0 0 0 0 0,0-1 0 0 0,0 1 0 0 0,0 0 0 0 0,0-1 0 0 0,0 1 0 0 0,0 0 0 0 0,0-1 0 0 0,0 1 0 0 0,0 0 0 0 0,0-1 0 0 0,0 1 0 0 0,-1-1 0 0 0,1 1 0 0 0,0 0 0 0 0,0-1 0 0 0,0 1 0 0 0,0 0 0 0 0,-1 0 0 0 0,1-1 0 0 0,0 1 0 0 0,0 0 0 0 0,0-1 0 0 0,-1 1 0 0 0,1 0 1 0 0,0 0-1 0 0,-1 0 0 0 0,1-1 0 0 0,0 1 0 0 0,0 0 0 0 0,-1 0 0 0 0,1 0 0 0 0,0 0 0 0 0,-1-1 0 0 0,1 1 0 0 0,0 0 0 0 0,-1 0 0 0 0,1 0 0 0 0,-1 0 0 0 0,1 0 0 0 0,0 0 0 0 0,-1 0 0 0 0,1 0 0 0 0,0 0 0 0 0,-1 0 0 0 0,1 0 0 0 0,0 0 0 0 0,-1 1 0 0 0,-10 2 9 0 0,-4 7 15 0 0,0 1 0 0 0,1 0 0 0 0,0 2 0 0 0,1-1 0 0 0,-12 16 0 0 0,14-15-14 0 0,3-5 7 0 0,0 2 0 0 0,1-1 0 0 0,1 1 0 0 0,0 0 0 0 0,0 0 0 0 0,1 1 0 0 0,0 0 0 0 0,1 0 0 0 0,-5 18 0 0 0,1 7 90 0 0,-5 62 0 0 0,8-51-47 0 0,2-27 32 0 0,1-1 0 0 0,2 1 0 0 0,0 0 0 0 0,1-1 1 0 0,1 1-1 0 0,0-1 0 0 0,10 35 0 0 0,-10-49-75 0 0,-1-1 0 0 0,1 0 0 0 0,0 0 0 0 0,0 0 0 0 0,0 0 0 0 0,1 0 0 0 0,-1 0 0 0 0,1-1 0 0 0,0 1 0 0 0,4 3 0 0 0,0 0 8 0 0,-5-4-19 0 0,1-1-1 0 0,-1 0 0 0 0,1 1 1 0 0,0-1-1 0 0,-1 0 1 0 0,1 0-1 0 0,0-1 1 0 0,6 4-1 0 0,7 2 4 0 0,-5-1-4 0 0,1-1 0 0 0,0 0 0 0 0,1-1 0 0 0,-1-1-1 0 0,1 0 1 0 0,16 2 0 0 0,250 38 10 0 0,-249-38-15 0 0,62 2 0 0 0,-76-6 2 0 0,-13-1 0 0 0,0 0-1 0 0,1 1 0 0 0,-1-1 1 0 0,0-1-1 0 0,0 1 0 0 0,0 0 1 0 0,1-1-1 0 0,-1 1 0 0 0,0-1 1 0 0,0 0-1 0 0,0 0 0 0 0,0 0 1 0 0,0-1-1 0 0,0 1 0 0 0,0-1 1 0 0,0 1-1 0 0,-1-1 0 0 0,5-3 1 0 0,-1-1 2 0 0,-5 6-3 0 0,0-1 0 0 0,0 1-1 0 0,0-1 1 0 0,-1 0 0 0 0,1 0 0 0 0,0 1 0 0 0,0-1 0 0 0,-1 0 0 0 0,1 0 0 0 0,0 0 0 0 0,-1 0 0 0 0,1 0 0 0 0,-1 0-1 0 0,1 0 1 0 0,-1 0 0 0 0,0 0 0 0 0,1 0 0 0 0,-1-2 0 0 0,5-22 5 0 0,-2-1 1 0 0,-1 0-1 0 0,-1 1 0 0 0,-1-1 1 0 0,-1 0-1 0 0,-5-26 1 0 0,-38-157 31 0 0,-6 26 298 0 0,49 181-337 0 0,0 0 1 0 0,1-1-1 0 0,-1 1 1 0 0,1 0-1 0 0,-1 0 0 0 0,1-1 1 0 0,0 1-1 0 0,0 0 1 0 0,0-1-1 0 0,0 1 1 0 0,0 0-1 0 0,0 0 1 0 0,1-1-1 0 0,-1 1 1 0 0,1 0-1 0 0,1-4 0 0 0,1-3-1101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1.4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521 0 5920 0 0,'0'0'497'0'0,"4"4"-300"0"0,14 14-17 0 0,-18-17-173 0 0,0-1-1 0 0,1 1 1 0 0,-1 0-1 0 0,0-1 1 0 0,0 1-1 0 0,0-1 1 0 0,0 1-1 0 0,0 0 0 0 0,0-1 1 0 0,0 1-1 0 0,0 0 1 0 0,0-1-1 0 0,0 1 1 0 0,-1-1-1 0 0,1 1 0 0 0,0 0 1 0 0,0-1-1 0 0,-1 1 1 0 0,1-1-1 0 0,0 1 1 0 0,-1-1-1 0 0,1 1 1 0 0,0-1-1 0 0,-1 1 0 0 0,1-1 1 0 0,-1 1-1 0 0,1-1 1 0 0,-1 1-1 0 0,1-1 1 0 0,-1 0-1 0 0,1 1 1 0 0,-2-1-1 0 0,2 1 11 0 0,-77 104 182 0 0,37-46 26 0 0,-56 64 152 0 0,89-115-283 0 0,-1 0 0 0 0,0-1 0 0 0,0 0 0 0 0,-1 0 0 0 0,-18 10 0 0 0,9-5 222 0 0,18-12-310 0 0,-1 0 0 0 0,1 0 1 0 0,0 0-1 0 0,0 0 0 0 0,0 0 0 0 0,0 0 0 0 0,-1 0 1 0 0,1 0-1 0 0,0 0 0 0 0,0 0 0 0 0,0 0 0 0 0,-1 0 1 0 0,1 0-1 0 0,0 0 0 0 0,0 0 0 0 0,0 1 0 0 0,0-1 1 0 0,0 0-1 0 0,-1 0 0 0 0,1 0 0 0 0,0 0 0 0 0,0 0 1 0 0,0 1-1 0 0,0-1 0 0 0,0 0 0 0 0,0 0 0 0 0,0 0 1 0 0,-1 0-1 0 0,1 1 0 0 0,0-1 0 0 0,0 0 0 0 0,0 0 1 0 0,0 0-1 0 0,0 0 0 0 0,0 1 0 0 0,0-1 0 0 0,0 0 0 0 0,0 0 1 0 0,0 0-1 0 0,0 1 0 0 0,0-1 0 0 0,0 0 0 0 0,0 0 1 0 0,0 0-1 0 0,0 1 0 0 0,0-1 0 0 0,0 0 0 0 0,1 0 1 0 0,-1 0-1 0 0,0 0 0 0 0,0 1 0 0 0,0-1 0 0 0,0 0 1 0 0,0 0-1 0 0,0 0 0 0 0,0 0 0 0 0,1 0 0 0 0,-1 0 1 0 0,0 1-1 0 0,0-1 0 0 0,0 0 0 0 0,0 0 0 0 0,1 0 1 0 0,-1 0-1 0 0,0 0 0 0 0,12 1 126 0 0,5-6-57 0 0,0-1 0 0 0,0-1-1 0 0,-1-1 1 0 0,0-1 0 0 0,0 0 0 0 0,25-19-1 0 0,-19 12-25 0 0,0 2-1 0 0,31-15 0 0 0,-29 18-22 0 0,-7 3 16 0 0,0 0-1 0 0,0 0 0 0 0,1 2 1 0 0,0 0-1 0 0,0 2 1 0 0,0 0-1 0 0,20-2 1 0 0,-38 6-40 0 0,0 0 1 0 0,0-1-1 0 0,1 1 0 0 0,-1 0 1 0 0,0 0-1 0 0,1 0 1 0 0,-1 0-1 0 0,0 0 1 0 0,1 0-1 0 0,-1 0 0 0 0,0 0 1 0 0,1 0-1 0 0,-1 0 1 0 0,1 0-1 0 0,-1 0 1 0 0,0 0-1 0 0,1 0 0 0 0,-1 0 1 0 0,0 0-1 0 0,1 0 1 0 0,-1 0-1 0 0,0 0 1 0 0,1 0-1 0 0,-1 1 0 0 0,0-1 1 0 0,0 0-1 0 0,1 0 1 0 0,-1 0-1 0 0,0 1 1 0 0,0-1-1 0 0,1 0 0 0 0,-1 0 1 0 0,0 1-1 0 0,0-1 1 0 0,1 0-1 0 0,-1 1 1 0 0,0-1-1 0 0,0 0 0 0 0,0 0 1 0 0,0 1-1 0 0,0-1 1 0 0,1 0-1 0 0,-1 1 1 0 0,0-1-1 0 0,0 0 0 0 0,0 1 1 0 0,0-1-1 0 0,0 0 1 0 0,0 1-1 0 0,0-1 1 0 0,0 1-1 0 0,0-1 0 0 0,0 0 1 0 0,0 1-1 0 0,-1-1 1 0 0,-13 17 109 0 0,13-16-112 0 0,-217 200 232 0 0,169-160-134 0 0,35-25-48 0 0,17-12-66 0 0,13-9-24 0 0,-16 5 42 0 0,46-23-67 0 0,-35 16 57 0 0,0 1 1 0 0,1 1-1 0 0,0 0 1 0 0,0 0-1 0 0,0 1 0 0 0,0 0 1 0 0,0 1-1 0 0,1 1 0 0 0,-1 0 1 0 0,17 0-1 0 0,-27 2 15 0 0,-6 14 39 0 0,-1-6-21 0 0,0 0-1 0 0,-1 0 0 0 0,0 0 0 0 0,0-1 1 0 0,-1 0-1 0 0,-12 10 0 0 0,-19 21 200 0 0,31-29-191 0 0,4-4 55 0 0,-1 0 0 0 0,0 0 0 0 0,1-1 0 0 0,-1 1 0 0 0,-1-1 0 0 0,1 0 0 0 0,-1 0 0 0 0,-5 3 0 0 0,8-6 172 0 0,8 9-88 0 0,0 1-153 0 0,-4-8-19 0 0,-1-1 0 0 0,0 1 0 0 0,0 0 0 0 0,1 0 1 0 0,-2 0-1 0 0,1 0 0 0 0,0 1 0 0 0,-1-1 0 0 0,1 0 1 0 0,-1 0-1 0 0,0 6 0 0 0,-1-1-2 0 0,1 0-3 0 0,-1-1 0 0 0,0 0 1 0 0,0 0-1 0 0,0 1 0 0 0,-1-1 0 0 0,0 0 1 0 0,-1-1-1 0 0,1 1 0 0 0,-2 0 1 0 0,1-1-1 0 0,0 1 0 0 0,-1-1 1 0 0,0 0-1 0 0,-1 0 0 0 0,1-1 0 0 0,-7 6 1 0 0,-10 11-8 0 0,0-1 0 0 0,-33 23 0 0 0,-25 17 12 0 0,-125 72 0 0 0,169-113 26 0 0,27-16 45 0 0,11-7-32 0 0,25-19-20 0 0,0 2 0 0 0,2 0 1 0 0,0 2-1 0 0,2 1 1 0 0,-1 2-1 0 0,64-21 1 0 0,-92 34-21 0 0,1 1 1 0 0,-1 0-1 0 0,1 0 1 0 0,-1 1-1 0 0,1-1 1 0 0,-1 1-1 0 0,1 0 1 0 0,-1 0-1 0 0,1 0 1 0 0,0 0-1 0 0,-1 0 1 0 0,1 1-1 0 0,-1 0 1 0 0,1 0-1 0 0,-1 0 1 0 0,1 0-1 0 0,-1 0 1 0 0,0 1-1 0 0,0-1 1 0 0,0 1-1 0 0,1 0 1 0 0,-1 0-1 0 0,-1 0 1 0 0,1 0-1 0 0,3 4 1 0 0,-1 0-8 0 0,0 0 0 0 0,0 1 0 0 0,-1-1 0 0 0,0 1 1 0 0,0 0-1 0 0,-1 0 0 0 0,0 1 0 0 0,0-1 1 0 0,0 1-1 0 0,1 8 0 0 0,4 20-50 0 0,-7-28 40 0 0,0-1 0 0 0,1 1-1 0 0,1 0 1 0 0,-1 0 0 0 0,1-1 0 0 0,0 1-1 0 0,8 11 1 0 0,-10-17-9 0 0,0-1 24 0 0,-1 0-1 0 0,0-1 0 0 0,1 1 0 0 0,-1 0 0 0 0,1-1 0 0 0,-1 1 0 0 0,0 0 0 0 0,1-1 0 0 0,0 1 1 0 0,-1-1-1 0 0,1 1 0 0 0,-1-1 0 0 0,1 1 0 0 0,0-1 0 0 0,-1 1 0 0 0,1-1 0 0 0,0 0 1 0 0,0 1-1 0 0,-1-1 0 0 0,1 0 0 0 0,1 1 0 0 0,0-1 2 0 0,0 0 0 0 0,-1 0-1 0 0,1 0 1 0 0,0-1 0 0 0,0 1 0 0 0,-1 0 0 0 0,1-1-1 0 0,0 1 1 0 0,-1-1 0 0 0,1 0 0 0 0,-1 1-1 0 0,1-1 1 0 0,-1 0 0 0 0,1 0 0 0 0,-1 0 0 0 0,1 0-1 0 0,-1 0 1 0 0,0 0 0 0 0,0-1 0 0 0,1 1 0 0 0,-1 0-1 0 0,0-1 1 0 0,0 1 0 0 0,0-1 0 0 0,0 1 0 0 0,-1-1-1 0 0,1 1 1 0 0,0-1 0 0 0,-1 0 0 0 0,1 1 0 0 0,-1-1-1 0 0,1 0 1 0 0,-1 1 0 0 0,0-1 0 0 0,0-2 0 0 0,2-3-2 0 0,5-12 4 0 0,-1 0-1 0 0,0 0 0 0 0,-2-1 0 0 0,0 1 0 0 0,-1-1 1 0 0,0-34-1 0 0,-3 52 9 0 0,0 0-1 0 0,1 0 1 0 0,-1 0 0 0 0,0 0-1 0 0,-1 0 1 0 0,1 0 0 0 0,0 0-1 0 0,-1 0 1 0 0,1 0 0 0 0,-1 0-1 0 0,1 0 1 0 0,-1 0 0 0 0,0 1-1 0 0,0-1 1 0 0,0 0 0 0 0,0 0-1 0 0,0 1 1 0 0,0-1 0 0 0,0 1-1 0 0,0-1 1 0 0,-1 1 0 0 0,-1-3-1 0 0,2 4 3 0 0,0 0-1 0 0,0 0 1 0 0,0 0-1 0 0,0 0 1 0 0,0 0 0 0 0,0 0-1 0 0,0 0 1 0 0,0 0-1 0 0,0 0 1 0 0,0 0-1 0 0,0 0 1 0 0,0 1-1 0 0,0-1 1 0 0,1 0-1 0 0,-1 1 1 0 0,0-1-1 0 0,0 1 1 0 0,0-1-1 0 0,0 1 1 0 0,1-1-1 0 0,-1 1 1 0 0,0 0-1 0 0,0-1 1 0 0,1 1-1 0 0,-1 0 1 0 0,1-1-1 0 0,-1 1 1 0 0,1 0-1 0 0,-1 0 1 0 0,1 0-1 0 0,-1 0 1 0 0,1-1-1 0 0,-1 1 1 0 0,1 0-1 0 0,0 1 1 0 0,-4 6 12 0 0,1 0-1 0 0,1 0 1 0 0,-1 0 0 0 0,1 0 0 0 0,1 0 0 0 0,-2 15 0 0 0,3-22-17 0 0,0 0 0 0 0,0 0 0 0 0,-1 0 1 0 0,1 0-1 0 0,0 0 0 0 0,0 0 0 0 0,0 0 0 0 0,1 0 0 0 0,-1 1 1 0 0,0-1-1 0 0,0 0 0 0 0,0 0 0 0 0,1 0 0 0 0,-1 0 0 0 0,1 0 1 0 0,-1 0-1 0 0,1 0 0 0 0,-1-1 0 0 0,1 1 0 0 0,-1 0 0 0 0,1 0 1 0 0,0 0-1 0 0,-1 0 0 0 0,1-1 0 0 0,0 1 0 0 0,0 0 0 0 0,0-1 1 0 0,-1 1-1 0 0,1 0 0 0 0,0-1 0 0 0,0 1 0 0 0,0-1 0 0 0,0 0 1 0 0,0 1-1 0 0,0-1 0 0 0,2 1 0 0 0,25-8 61 0 0,-26 6-52 0 0,25-12 39 0 0,6-4-42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7:13:11.7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 0 8432 0 0,'0'1'139'0'0,"1"2"-69"0"0,-1 1-52 0 0,-2 3 188 0 0,-3 0-60 0 0,-13 17 467 0 0,-28 52 1 0 0,43-69-537 0 0,0-1 1 0 0,0 1-1 0 0,0-1 0 0 0,1 1 1 0 0,0 0-1 0 0,0 0 1 0 0,0 0-1 0 0,1 0 1 0 0,0 0-1 0 0,1 0 1 0 0,0 0-1 0 0,0 0 1 0 0,0 0-1 0 0,3 11 1 0 0,0-10-1368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095435C-1A42-2869-F27C-C62FB8085C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EFE8655-F80C-B77C-3158-A2B6A171101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E86B689D-0F9D-5306-BE58-858446CC953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C8B40371-39BB-9C3D-6F5C-466B69980D8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4B48D25F-087A-F40B-E49D-9A0B548DF1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DF4F16C4-D5F6-EFFA-A1A6-1D9EA10F0B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37102B-B344-426F-A224-99A6A2303BB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2">
            <a:extLst>
              <a:ext uri="{FF2B5EF4-FFF2-40B4-BE49-F238E27FC236}">
                <a16:creationId xmlns:a16="http://schemas.microsoft.com/office/drawing/2014/main" id="{211E20DA-67AD-A1C7-0831-6AFA0EDEFF9A}"/>
              </a:ext>
            </a:extLst>
          </p:cNvPr>
          <p:cNvSpPr/>
          <p:nvPr/>
        </p:nvSpPr>
        <p:spPr>
          <a:xfrm>
            <a:off x="921433" y="1413801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3" name="椭圆 13">
            <a:extLst>
              <a:ext uri="{FF2B5EF4-FFF2-40B4-BE49-F238E27FC236}">
                <a16:creationId xmlns:a16="http://schemas.microsoft.com/office/drawing/2014/main" id="{61D5B2ED-4AE7-1131-1991-F48B16A43712}"/>
              </a:ext>
            </a:extLst>
          </p:cNvPr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000000"/>
              </a:solidFill>
              <a:latin typeface="Gill Sans MT" panose="020F0502020204030204" pitchFamily="34" charset="0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305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59BF7491-203D-0DF0-B74F-093118FE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9">
            <a:extLst>
              <a:ext uri="{FF2B5EF4-FFF2-40B4-BE49-F238E27FC236}">
                <a16:creationId xmlns:a16="http://schemas.microsoft.com/office/drawing/2014/main" id="{0469B543-7E54-EC97-36BF-BAD4E482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9">
            <a:extLst>
              <a:ext uri="{FF2B5EF4-FFF2-40B4-BE49-F238E27FC236}">
                <a16:creationId xmlns:a16="http://schemas.microsoft.com/office/drawing/2014/main" id="{3B1C3EB4-E65A-6003-0EDC-9D774200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DE8873-13C5-480B-B90C-F63F19CDF7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97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日期占位符 23">
            <a:extLst>
              <a:ext uri="{FF2B5EF4-FFF2-40B4-BE49-F238E27FC236}">
                <a16:creationId xmlns:a16="http://schemas.microsoft.com/office/drawing/2014/main" id="{58FB277B-8859-1370-9C0E-D033A85B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9">
            <a:extLst>
              <a:ext uri="{FF2B5EF4-FFF2-40B4-BE49-F238E27FC236}">
                <a16:creationId xmlns:a16="http://schemas.microsoft.com/office/drawing/2014/main" id="{D0CE68D2-72B9-BD2D-6437-2576D222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21">
            <a:extLst>
              <a:ext uri="{FF2B5EF4-FFF2-40B4-BE49-F238E27FC236}">
                <a16:creationId xmlns:a16="http://schemas.microsoft.com/office/drawing/2014/main" id="{70E85639-F468-B975-DC16-E772CE7D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2BAAA3-7A9D-4EB5-81F9-4FB237BF2E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359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日期占位符 23">
            <a:extLst>
              <a:ext uri="{FF2B5EF4-FFF2-40B4-BE49-F238E27FC236}">
                <a16:creationId xmlns:a16="http://schemas.microsoft.com/office/drawing/2014/main" id="{07A7A00D-D67C-C6CD-8868-7874ACEC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9">
            <a:extLst>
              <a:ext uri="{FF2B5EF4-FFF2-40B4-BE49-F238E27FC236}">
                <a16:creationId xmlns:a16="http://schemas.microsoft.com/office/drawing/2014/main" id="{BFB2CE9A-A85D-1A26-157D-57DF37AF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21">
            <a:extLst>
              <a:ext uri="{FF2B5EF4-FFF2-40B4-BE49-F238E27FC236}">
                <a16:creationId xmlns:a16="http://schemas.microsoft.com/office/drawing/2014/main" id="{EBA5C0FE-E1CA-D279-E66F-2AD9C6E7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6290FA-399D-49D5-86B8-FCD19E3E74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787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533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44196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44196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EF0867-8038-C3FD-9AB7-B7C29DE97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294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3576254-7462-4F6D-BDA3-B48D091C803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2A4709F-2CEE-3C62-A568-81BD23CFEA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8048BC10-284A-B919-1114-ED758BF03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79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日期占位符 23">
            <a:extLst>
              <a:ext uri="{FF2B5EF4-FFF2-40B4-BE49-F238E27FC236}">
                <a16:creationId xmlns:a16="http://schemas.microsoft.com/office/drawing/2014/main" id="{452EC571-9B1B-AA8D-3B8A-BE9D197D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9">
            <a:extLst>
              <a:ext uri="{FF2B5EF4-FFF2-40B4-BE49-F238E27FC236}">
                <a16:creationId xmlns:a16="http://schemas.microsoft.com/office/drawing/2014/main" id="{87208DC5-EB58-855D-C463-DD884AE0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21">
            <a:extLst>
              <a:ext uri="{FF2B5EF4-FFF2-40B4-BE49-F238E27FC236}">
                <a16:creationId xmlns:a16="http://schemas.microsoft.com/office/drawing/2014/main" id="{1AEA3C65-F43A-D748-2C3A-B7A1956C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7CA5EB-7F07-4034-9976-B1D72E7B5E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545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2">
            <a:extLst>
              <a:ext uri="{FF2B5EF4-FFF2-40B4-BE49-F238E27FC236}">
                <a16:creationId xmlns:a16="http://schemas.microsoft.com/office/drawing/2014/main" id="{392376BE-DAD1-7E51-260C-269D6E9DCCFB}"/>
              </a:ext>
            </a:extLst>
          </p:cNvPr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  <p:sp>
        <p:nvSpPr>
          <p:cNvPr id="5" name="矩形 13">
            <a:extLst>
              <a:ext uri="{FF2B5EF4-FFF2-40B4-BE49-F238E27FC236}">
                <a16:creationId xmlns:a16="http://schemas.microsoft.com/office/drawing/2014/main" id="{619C2670-2B69-2D87-9CEC-84685D879D48}"/>
              </a:ext>
            </a:extLst>
          </p:cNvPr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  <p:sp>
        <p:nvSpPr>
          <p:cNvPr id="6" name="椭圆 15">
            <a:extLst>
              <a:ext uri="{FF2B5EF4-FFF2-40B4-BE49-F238E27FC236}">
                <a16:creationId xmlns:a16="http://schemas.microsoft.com/office/drawing/2014/main" id="{8B826692-4CCD-71BC-F2B1-176DDEB4C1F7}"/>
              </a:ext>
            </a:extLst>
          </p:cNvPr>
          <p:cNvSpPr/>
          <p:nvPr/>
        </p:nvSpPr>
        <p:spPr>
          <a:xfrm>
            <a:off x="2172320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7" name="椭圆 16">
            <a:extLst>
              <a:ext uri="{FF2B5EF4-FFF2-40B4-BE49-F238E27FC236}">
                <a16:creationId xmlns:a16="http://schemas.microsoft.com/office/drawing/2014/main" id="{7A9C27F6-8AFA-848E-AA77-1BC4090603EB}"/>
              </a:ext>
            </a:extLst>
          </p:cNvPr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000000"/>
              </a:solidFill>
              <a:latin typeface="Gill Sans MT" panose="020F050202020403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415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54A025D3-9E9C-531A-545F-82F98349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EFE76C35-8A30-2DF5-AC1B-D3959C360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96104EE-5933-A74F-8462-E4E5A048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C9FD59-BECA-467C-B70D-E925A4D4D3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540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日期占位符 23">
            <a:extLst>
              <a:ext uri="{FF2B5EF4-FFF2-40B4-BE49-F238E27FC236}">
                <a16:creationId xmlns:a16="http://schemas.microsoft.com/office/drawing/2014/main" id="{4F23EC2F-FB9F-0AE8-C43E-24A081CD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9">
            <a:extLst>
              <a:ext uri="{FF2B5EF4-FFF2-40B4-BE49-F238E27FC236}">
                <a16:creationId xmlns:a16="http://schemas.microsoft.com/office/drawing/2014/main" id="{67675FFD-106E-E31B-2F18-5A26BC2D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21">
            <a:extLst>
              <a:ext uri="{FF2B5EF4-FFF2-40B4-BE49-F238E27FC236}">
                <a16:creationId xmlns:a16="http://schemas.microsoft.com/office/drawing/2014/main" id="{78C4E4DB-69BF-D47A-6DBE-4AFBDFF1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CE8760-848F-4DB7-98DF-8A65F744E2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319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135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135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065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065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DE85F1-F76F-1B87-D80F-35751BD9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9DD8B7-A01A-561A-66D2-E3AE9DF9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54DFEA-7EF2-3E10-CEC6-3811F92F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CA337-BCBA-43DA-9708-60817588D3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4494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日期占位符 23">
            <a:extLst>
              <a:ext uri="{FF2B5EF4-FFF2-40B4-BE49-F238E27FC236}">
                <a16:creationId xmlns:a16="http://schemas.microsoft.com/office/drawing/2014/main" id="{1E73BA45-50FA-54BD-A23D-ECCC8605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9">
            <a:extLst>
              <a:ext uri="{FF2B5EF4-FFF2-40B4-BE49-F238E27FC236}">
                <a16:creationId xmlns:a16="http://schemas.microsoft.com/office/drawing/2014/main" id="{B58088AB-9168-4CA9-CDA5-101375DF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21">
            <a:extLst>
              <a:ext uri="{FF2B5EF4-FFF2-40B4-BE49-F238E27FC236}">
                <a16:creationId xmlns:a16="http://schemas.microsoft.com/office/drawing/2014/main" id="{6DA65D1A-EB2A-91D2-189B-5B02166C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DA2C75-8300-45FE-9D94-42EA08612D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97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">
            <a:extLst>
              <a:ext uri="{FF2B5EF4-FFF2-40B4-BE49-F238E27FC236}">
                <a16:creationId xmlns:a16="http://schemas.microsoft.com/office/drawing/2014/main" id="{F7537760-EC2B-A918-FAFF-08ECA82FE811}"/>
              </a:ext>
            </a:extLst>
          </p:cNvPr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  <p:sp>
        <p:nvSpPr>
          <p:cNvPr id="3" name="矩形 13">
            <a:extLst>
              <a:ext uri="{FF2B5EF4-FFF2-40B4-BE49-F238E27FC236}">
                <a16:creationId xmlns:a16="http://schemas.microsoft.com/office/drawing/2014/main" id="{66C05900-32FE-BABD-23ED-FFE66540C1E0}"/>
              </a:ext>
            </a:extLst>
          </p:cNvPr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520471A6-83A9-4EAE-AF7C-0809DEE3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6CC73E70-E1DE-E3D1-9032-2F8C8009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4EF5A0F-8BD6-5D62-2B8D-B306D7FD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E6BB0-DBAA-4B69-AF3D-14EAAB0E9C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695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8E4308-0F3B-12C3-E9B6-845CD76D0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6094B-0D6B-87BD-8949-467BD7D3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6A19D1-5804-ABBD-CAAD-613437D1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56A734-F372-408E-9E0D-93002A7AA3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46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6E8EFE6C-7B9B-0C99-35DE-EF521EF2EC67}"/>
              </a:ext>
            </a:extLst>
          </p:cNvPr>
          <p:cNvSpPr/>
          <p:nvPr/>
        </p:nvSpPr>
        <p:spPr>
          <a:xfrm>
            <a:off x="761999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210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/>
              <a:buNone/>
              <a:defRPr/>
            </a:pPr>
            <a:endParaRPr lang="en-US" sz="3200">
              <a:latin typeface="+mn-lt"/>
              <a:ea typeface="+mn-ea"/>
            </a:endParaRPr>
          </a:p>
        </p:txBody>
      </p:sp>
      <p:sp>
        <p:nvSpPr>
          <p:cNvPr id="6" name="流程图: 过程 13">
            <a:extLst>
              <a:ext uri="{FF2B5EF4-FFF2-40B4-BE49-F238E27FC236}">
                <a16:creationId xmlns:a16="http://schemas.microsoft.com/office/drawing/2014/main" id="{13834827-94F5-9312-1EEE-C73FA2894472}"/>
              </a:ext>
            </a:extLst>
          </p:cNvPr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  <p:sp>
        <p:nvSpPr>
          <p:cNvPr id="7" name="流程图: 过程 15">
            <a:extLst>
              <a:ext uri="{FF2B5EF4-FFF2-40B4-BE49-F238E27FC236}">
                <a16:creationId xmlns:a16="http://schemas.microsoft.com/office/drawing/2014/main" id="{BF79E9C2-7A7C-DCE7-C79E-1926D9C0D04D}"/>
              </a:ext>
            </a:extLst>
          </p:cNvPr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5616EBDD-0CE2-4F3D-3B0B-A34FCB7B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B503A133-E682-E7EE-ECF1-C98987C1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B693ED2B-088C-16F0-CC80-3865B042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DD6D68-BE34-4924-80CA-F217DCD2E0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57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形 6">
            <a:extLst>
              <a:ext uri="{FF2B5EF4-FFF2-40B4-BE49-F238E27FC236}">
                <a16:creationId xmlns:a16="http://schemas.microsoft.com/office/drawing/2014/main" id="{9CB50948-A4AA-EB5C-02FA-23295A02D827}"/>
              </a:ext>
            </a:extLst>
          </p:cNvPr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9B6E862-513E-3B6A-70F1-AA6AD82C9001}"/>
              </a:ext>
            </a:extLst>
          </p:cNvPr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  <p:sp>
        <p:nvSpPr>
          <p:cNvPr id="11" name="同心圆 10">
            <a:extLst>
              <a:ext uri="{FF2B5EF4-FFF2-40B4-BE49-F238E27FC236}">
                <a16:creationId xmlns:a16="http://schemas.microsoft.com/office/drawing/2014/main" id="{8F6B6794-E49B-739F-DA69-FF91BD177D76}"/>
              </a:ext>
            </a:extLst>
          </p:cNvPr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EFCF52-33BA-3F45-FAA6-8DB4C32F7273}"/>
              </a:ext>
            </a:extLst>
          </p:cNvPr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  <p:sp>
        <p:nvSpPr>
          <p:cNvPr id="5" name="标题占位符 4">
            <a:extLst>
              <a:ext uri="{FF2B5EF4-FFF2-40B4-BE49-F238E27FC236}">
                <a16:creationId xmlns:a16="http://schemas.microsoft.com/office/drawing/2014/main" id="{5644A25D-0AB5-662D-DB92-75019560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31" name="文本占位符 8">
            <a:extLst>
              <a:ext uri="{FF2B5EF4-FFF2-40B4-BE49-F238E27FC236}">
                <a16:creationId xmlns:a16="http://schemas.microsoft.com/office/drawing/2014/main" id="{8B389515-F207-DA59-39EE-96843C1567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24" name="日期占位符 23">
            <a:extLst>
              <a:ext uri="{FF2B5EF4-FFF2-40B4-BE49-F238E27FC236}">
                <a16:creationId xmlns:a16="http://schemas.microsoft.com/office/drawing/2014/main" id="{F5E0B17B-3791-35D4-0E2F-1D15B07D9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5A788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6C8C9C80-1D90-2495-B1D5-80C630C23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B5A788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7FC7A876-BBA5-9FC2-A63A-6239B0DBE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5A788"/>
                </a:solidFill>
              </a:defRPr>
            </a:lvl1pPr>
          </a:lstStyle>
          <a:p>
            <a:fld id="{8FB2E610-7A04-4F3D-BEA9-959D6510A2F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B4C56B-3BF6-0C95-6FC8-293B91338CCA}"/>
              </a:ext>
            </a:extLst>
          </p:cNvPr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Gill Sans MT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6" r:id="rId2"/>
    <p:sldLayoutId id="2147483758" r:id="rId3"/>
    <p:sldLayoutId id="2147483755" r:id="rId4"/>
    <p:sldLayoutId id="2147483759" r:id="rId5"/>
    <p:sldLayoutId id="2147483754" r:id="rId6"/>
    <p:sldLayoutId id="2147483760" r:id="rId7"/>
    <p:sldLayoutId id="2147483761" r:id="rId8"/>
    <p:sldLayoutId id="2147483762" r:id="rId9"/>
    <p:sldLayoutId id="2147483753" r:id="rId10"/>
    <p:sldLayoutId id="2147483752" r:id="rId11"/>
    <p:sldLayoutId id="214748376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STZhongsong" panose="0201060004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STZhongsong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STZhongsong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STZhongsong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STZhongsong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  <a:ea typeface="华文中宋" panose="02010600040101010101" pitchFamily="2" charset="-122"/>
        </a:defRPr>
      </a:lvl9pPr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3200" kern="1200">
          <a:solidFill>
            <a:schemeClr val="tx1"/>
          </a:solidFill>
          <a:latin typeface="+mn-lt"/>
          <a:ea typeface="STZhongsong" panose="02010600040101010101" pitchFamily="2" charset="-122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STZhongsong" panose="02010600040101010101" pitchFamily="2" charset="-122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STZhongsong" panose="02010600040101010101" pitchFamily="2" charset="-122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STZhongsong" panose="02010600040101010101" pitchFamily="2" charset="-122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STZhongsong" panose="02010600040101010101" pitchFamily="2" charset="-122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8945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425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5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0.png"/><Relationship Id="rId18" Type="http://schemas.openxmlformats.org/officeDocument/2006/relationships/customXml" Target="../ink/ink19.xml"/><Relationship Id="rId3" Type="http://schemas.openxmlformats.org/officeDocument/2006/relationships/image" Target="../media/image15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16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customXml" Target="../ink/ink11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19.png"/><Relationship Id="rId24" Type="http://schemas.openxmlformats.org/officeDocument/2006/relationships/customXml" Target="../ink/ink22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15.xml"/><Relationship Id="rId19" Type="http://schemas.openxmlformats.org/officeDocument/2006/relationships/image" Target="../media/image23.png"/><Relationship Id="rId4" Type="http://schemas.openxmlformats.org/officeDocument/2006/relationships/customXml" Target="../ink/ink12.xml"/><Relationship Id="rId9" Type="http://schemas.openxmlformats.org/officeDocument/2006/relationships/image" Target="../media/image18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5.xml"/><Relationship Id="rId5" Type="http://schemas.openxmlformats.org/officeDocument/2006/relationships/image" Target="../media/image28.png"/><Relationship Id="rId4" Type="http://schemas.openxmlformats.org/officeDocument/2006/relationships/customXml" Target="../ink/ink24.xm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33.png"/><Relationship Id="rId4" Type="http://schemas.openxmlformats.org/officeDocument/2006/relationships/customXml" Target="../ink/ink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9" Type="http://schemas.openxmlformats.org/officeDocument/2006/relationships/image" Target="../media/image60.png"/><Relationship Id="rId21" Type="http://schemas.openxmlformats.org/officeDocument/2006/relationships/image" Target="../media/image51.png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47" Type="http://schemas.openxmlformats.org/officeDocument/2006/relationships/image" Target="../media/image64.png"/><Relationship Id="rId50" Type="http://schemas.openxmlformats.org/officeDocument/2006/relationships/customXml" Target="../ink/ink61.xml"/><Relationship Id="rId55" Type="http://schemas.openxmlformats.org/officeDocument/2006/relationships/image" Target="../media/image68.png"/><Relationship Id="rId7" Type="http://schemas.openxmlformats.org/officeDocument/2006/relationships/image" Target="../media/image440.png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9" Type="http://schemas.openxmlformats.org/officeDocument/2006/relationships/image" Target="../media/image55.png"/><Relationship Id="rId11" Type="http://schemas.openxmlformats.org/officeDocument/2006/relationships/image" Target="../media/image46.png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59.png"/><Relationship Id="rId40" Type="http://schemas.openxmlformats.org/officeDocument/2006/relationships/customXml" Target="../ink/ink56.xml"/><Relationship Id="rId45" Type="http://schemas.openxmlformats.org/officeDocument/2006/relationships/image" Target="../media/image63.png"/><Relationship Id="rId53" Type="http://schemas.openxmlformats.org/officeDocument/2006/relationships/image" Target="../media/image67.png"/><Relationship Id="rId58" Type="http://schemas.openxmlformats.org/officeDocument/2006/relationships/customXml" Target="../ink/ink65.xml"/><Relationship Id="rId5" Type="http://schemas.openxmlformats.org/officeDocument/2006/relationships/image" Target="../media/image430.png"/><Relationship Id="rId61" Type="http://schemas.openxmlformats.org/officeDocument/2006/relationships/image" Target="../media/image71.png"/><Relationship Id="rId19" Type="http://schemas.openxmlformats.org/officeDocument/2006/relationships/image" Target="../media/image50.png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54.png"/><Relationship Id="rId30" Type="http://schemas.openxmlformats.org/officeDocument/2006/relationships/customXml" Target="../ink/ink51.xml"/><Relationship Id="rId35" Type="http://schemas.openxmlformats.org/officeDocument/2006/relationships/image" Target="../media/image58.png"/><Relationship Id="rId43" Type="http://schemas.openxmlformats.org/officeDocument/2006/relationships/image" Target="../media/image62.png"/><Relationship Id="rId48" Type="http://schemas.openxmlformats.org/officeDocument/2006/relationships/customXml" Target="../ink/ink60.xml"/><Relationship Id="rId56" Type="http://schemas.openxmlformats.org/officeDocument/2006/relationships/customXml" Target="../ink/ink64.xml"/><Relationship Id="rId8" Type="http://schemas.openxmlformats.org/officeDocument/2006/relationships/customXml" Target="../ink/ink40.xml"/><Relationship Id="rId51" Type="http://schemas.openxmlformats.org/officeDocument/2006/relationships/image" Target="../media/image66.png"/><Relationship Id="rId3" Type="http://schemas.openxmlformats.org/officeDocument/2006/relationships/image" Target="../media/image420.png"/><Relationship Id="rId12" Type="http://schemas.openxmlformats.org/officeDocument/2006/relationships/customXml" Target="../ink/ink42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38" Type="http://schemas.openxmlformats.org/officeDocument/2006/relationships/customXml" Target="../ink/ink55.xml"/><Relationship Id="rId46" Type="http://schemas.openxmlformats.org/officeDocument/2006/relationships/customXml" Target="../ink/ink59.xml"/><Relationship Id="rId59" Type="http://schemas.openxmlformats.org/officeDocument/2006/relationships/image" Target="../media/image70.png"/><Relationship Id="rId20" Type="http://schemas.openxmlformats.org/officeDocument/2006/relationships/customXml" Target="../ink/ink46.xml"/><Relationship Id="rId41" Type="http://schemas.openxmlformats.org/officeDocument/2006/relationships/image" Target="../media/image61.png"/><Relationship Id="rId54" Type="http://schemas.openxmlformats.org/officeDocument/2006/relationships/customXml" Target="../ink/ink6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49" Type="http://schemas.openxmlformats.org/officeDocument/2006/relationships/image" Target="../media/image65.png"/><Relationship Id="rId57" Type="http://schemas.openxmlformats.org/officeDocument/2006/relationships/image" Target="../media/image69.png"/><Relationship Id="rId10" Type="http://schemas.openxmlformats.org/officeDocument/2006/relationships/customXml" Target="../ink/ink41.xml"/><Relationship Id="rId31" Type="http://schemas.openxmlformats.org/officeDocument/2006/relationships/image" Target="../media/image56.png"/><Relationship Id="rId44" Type="http://schemas.openxmlformats.org/officeDocument/2006/relationships/customXml" Target="../ink/ink58.xml"/><Relationship Id="rId52" Type="http://schemas.openxmlformats.org/officeDocument/2006/relationships/customXml" Target="../ink/ink62.xml"/><Relationship Id="rId60" Type="http://schemas.openxmlformats.org/officeDocument/2006/relationships/customXml" Target="../ink/ink66.xml"/><Relationship Id="rId4" Type="http://schemas.openxmlformats.org/officeDocument/2006/relationships/customXml" Target="../ink/ink38.xml"/><Relationship Id="rId9" Type="http://schemas.openxmlformats.org/officeDocument/2006/relationships/image" Target="../media/image4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13" Type="http://schemas.openxmlformats.org/officeDocument/2006/relationships/image" Target="../media/image76.png"/><Relationship Id="rId18" Type="http://schemas.openxmlformats.org/officeDocument/2006/relationships/customXml" Target="../ink/ink75.xml"/><Relationship Id="rId3" Type="http://schemas.openxmlformats.org/officeDocument/2006/relationships/image" Target="../media/image710.png"/><Relationship Id="rId7" Type="http://schemas.openxmlformats.org/officeDocument/2006/relationships/image" Target="../media/image73.png"/><Relationship Id="rId12" Type="http://schemas.openxmlformats.org/officeDocument/2006/relationships/customXml" Target="../ink/ink72.xml"/><Relationship Id="rId17" Type="http://schemas.openxmlformats.org/officeDocument/2006/relationships/image" Target="../media/image78.png"/><Relationship Id="rId2" Type="http://schemas.openxmlformats.org/officeDocument/2006/relationships/customXml" Target="../ink/ink67.xml"/><Relationship Id="rId16" Type="http://schemas.openxmlformats.org/officeDocument/2006/relationships/customXml" Target="../ink/ink7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9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71.xml"/><Relationship Id="rId19" Type="http://schemas.openxmlformats.org/officeDocument/2006/relationships/image" Target="../media/image79.png"/><Relationship Id="rId4" Type="http://schemas.openxmlformats.org/officeDocument/2006/relationships/customXml" Target="../ink/ink68.xml"/><Relationship Id="rId9" Type="http://schemas.openxmlformats.org/officeDocument/2006/relationships/image" Target="../media/image74.png"/><Relationship Id="rId14" Type="http://schemas.openxmlformats.org/officeDocument/2006/relationships/customXml" Target="../ink/ink7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0.png"/><Relationship Id="rId4" Type="http://schemas.openxmlformats.org/officeDocument/2006/relationships/customXml" Target="../ink/ink7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13" Type="http://schemas.openxmlformats.org/officeDocument/2006/relationships/image" Target="../media/image84.png"/><Relationship Id="rId3" Type="http://schemas.openxmlformats.org/officeDocument/2006/relationships/image" Target="../media/image45.png"/><Relationship Id="rId7" Type="http://schemas.openxmlformats.org/officeDocument/2006/relationships/image" Target="../media/image81.png"/><Relationship Id="rId12" Type="http://schemas.openxmlformats.org/officeDocument/2006/relationships/customXml" Target="../ink/ink83.xml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0" Type="http://schemas.openxmlformats.org/officeDocument/2006/relationships/customXml" Target="../ink/ink82.xml"/><Relationship Id="rId4" Type="http://schemas.openxmlformats.org/officeDocument/2006/relationships/customXml" Target="../ink/ink79.xml"/><Relationship Id="rId9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6.xml"/><Relationship Id="rId21" Type="http://schemas.openxmlformats.org/officeDocument/2006/relationships/image" Target="../media/image840.png"/><Relationship Id="rId34" Type="http://schemas.openxmlformats.org/officeDocument/2006/relationships/customXml" Target="../ink/ink100.xml"/><Relationship Id="rId42" Type="http://schemas.openxmlformats.org/officeDocument/2006/relationships/customXml" Target="../ink/ink104.xml"/><Relationship Id="rId47" Type="http://schemas.openxmlformats.org/officeDocument/2006/relationships/image" Target="../media/image97.png"/><Relationship Id="rId50" Type="http://schemas.openxmlformats.org/officeDocument/2006/relationships/customXml" Target="../ink/ink108.xml"/><Relationship Id="rId55" Type="http://schemas.openxmlformats.org/officeDocument/2006/relationships/image" Target="../media/image101.png"/><Relationship Id="rId63" Type="http://schemas.openxmlformats.org/officeDocument/2006/relationships/image" Target="../media/image105.png"/><Relationship Id="rId7" Type="http://schemas.openxmlformats.org/officeDocument/2006/relationships/image" Target="../media/image770.png"/><Relationship Id="rId2" Type="http://schemas.openxmlformats.org/officeDocument/2006/relationships/customXml" Target="../ink/ink84.xml"/><Relationship Id="rId16" Type="http://schemas.openxmlformats.org/officeDocument/2006/relationships/customXml" Target="../ink/ink91.xml"/><Relationship Id="rId29" Type="http://schemas.openxmlformats.org/officeDocument/2006/relationships/image" Target="../media/image88.png"/><Relationship Id="rId11" Type="http://schemas.openxmlformats.org/officeDocument/2006/relationships/image" Target="../media/image790.png"/><Relationship Id="rId24" Type="http://schemas.openxmlformats.org/officeDocument/2006/relationships/customXml" Target="../ink/ink95.xml"/><Relationship Id="rId32" Type="http://schemas.openxmlformats.org/officeDocument/2006/relationships/customXml" Target="../ink/ink99.xml"/><Relationship Id="rId37" Type="http://schemas.openxmlformats.org/officeDocument/2006/relationships/image" Target="../media/image92.png"/><Relationship Id="rId40" Type="http://schemas.openxmlformats.org/officeDocument/2006/relationships/customXml" Target="../ink/ink103.xml"/><Relationship Id="rId45" Type="http://schemas.openxmlformats.org/officeDocument/2006/relationships/image" Target="../media/image96.png"/><Relationship Id="rId53" Type="http://schemas.openxmlformats.org/officeDocument/2006/relationships/image" Target="../media/image100.png"/><Relationship Id="rId58" Type="http://schemas.openxmlformats.org/officeDocument/2006/relationships/customXml" Target="../ink/ink112.xml"/><Relationship Id="rId66" Type="http://schemas.openxmlformats.org/officeDocument/2006/relationships/customXml" Target="../ink/ink116.xml"/><Relationship Id="rId5" Type="http://schemas.openxmlformats.org/officeDocument/2006/relationships/image" Target="../media/image760.png"/><Relationship Id="rId61" Type="http://schemas.openxmlformats.org/officeDocument/2006/relationships/image" Target="../media/image104.png"/><Relationship Id="rId19" Type="http://schemas.openxmlformats.org/officeDocument/2006/relationships/image" Target="../media/image830.png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87.png"/><Relationship Id="rId30" Type="http://schemas.openxmlformats.org/officeDocument/2006/relationships/customXml" Target="../ink/ink98.xml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48" Type="http://schemas.openxmlformats.org/officeDocument/2006/relationships/customXml" Target="../ink/ink107.xml"/><Relationship Id="rId56" Type="http://schemas.openxmlformats.org/officeDocument/2006/relationships/customXml" Target="../ink/ink111.xml"/><Relationship Id="rId64" Type="http://schemas.openxmlformats.org/officeDocument/2006/relationships/customXml" Target="../ink/ink115.xml"/><Relationship Id="rId8" Type="http://schemas.openxmlformats.org/officeDocument/2006/relationships/customXml" Target="../ink/ink87.xml"/><Relationship Id="rId51" Type="http://schemas.openxmlformats.org/officeDocument/2006/relationships/image" Target="../media/image99.png"/><Relationship Id="rId3" Type="http://schemas.openxmlformats.org/officeDocument/2006/relationships/image" Target="../media/image750.png"/><Relationship Id="rId12" Type="http://schemas.openxmlformats.org/officeDocument/2006/relationships/customXml" Target="../ink/ink89.xml"/><Relationship Id="rId17" Type="http://schemas.openxmlformats.org/officeDocument/2006/relationships/image" Target="../media/image820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102.xml"/><Relationship Id="rId46" Type="http://schemas.openxmlformats.org/officeDocument/2006/relationships/customXml" Target="../ink/ink106.xml"/><Relationship Id="rId59" Type="http://schemas.openxmlformats.org/officeDocument/2006/relationships/image" Target="../media/image103.png"/><Relationship Id="rId67" Type="http://schemas.openxmlformats.org/officeDocument/2006/relationships/image" Target="../media/image107.png"/><Relationship Id="rId20" Type="http://schemas.openxmlformats.org/officeDocument/2006/relationships/customXml" Target="../ink/ink93.xml"/><Relationship Id="rId41" Type="http://schemas.openxmlformats.org/officeDocument/2006/relationships/image" Target="../media/image94.png"/><Relationship Id="rId54" Type="http://schemas.openxmlformats.org/officeDocument/2006/relationships/customXml" Target="../ink/ink110.xml"/><Relationship Id="rId62" Type="http://schemas.openxmlformats.org/officeDocument/2006/relationships/customXml" Target="../ink/ink1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15" Type="http://schemas.openxmlformats.org/officeDocument/2006/relationships/image" Target="../media/image810.png"/><Relationship Id="rId23" Type="http://schemas.openxmlformats.org/officeDocument/2006/relationships/image" Target="../media/image85.png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49" Type="http://schemas.openxmlformats.org/officeDocument/2006/relationships/image" Target="../media/image98.png"/><Relationship Id="rId57" Type="http://schemas.openxmlformats.org/officeDocument/2006/relationships/image" Target="../media/image102.png"/><Relationship Id="rId10" Type="http://schemas.openxmlformats.org/officeDocument/2006/relationships/customXml" Target="../ink/ink88.xml"/><Relationship Id="rId31" Type="http://schemas.openxmlformats.org/officeDocument/2006/relationships/image" Target="../media/image89.png"/><Relationship Id="rId44" Type="http://schemas.openxmlformats.org/officeDocument/2006/relationships/customXml" Target="../ink/ink105.xml"/><Relationship Id="rId52" Type="http://schemas.openxmlformats.org/officeDocument/2006/relationships/customXml" Target="../ink/ink109.xml"/><Relationship Id="rId60" Type="http://schemas.openxmlformats.org/officeDocument/2006/relationships/customXml" Target="../ink/ink113.xml"/><Relationship Id="rId65" Type="http://schemas.openxmlformats.org/officeDocument/2006/relationships/image" Target="../media/image106.png"/><Relationship Id="rId4" Type="http://schemas.openxmlformats.org/officeDocument/2006/relationships/customXml" Target="../ink/ink85.xml"/><Relationship Id="rId9" Type="http://schemas.openxmlformats.org/officeDocument/2006/relationships/image" Target="../media/image780.png"/><Relationship Id="rId13" Type="http://schemas.openxmlformats.org/officeDocument/2006/relationships/image" Target="../media/image800.png"/><Relationship Id="rId18" Type="http://schemas.openxmlformats.org/officeDocument/2006/relationships/customXml" Target="../ink/ink92.xml"/><Relationship Id="rId39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customXml" Target="../ink/ink1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.xml"/><Relationship Id="rId21" Type="http://schemas.openxmlformats.org/officeDocument/2006/relationships/image" Target="../media/image125.png"/><Relationship Id="rId42" Type="http://schemas.openxmlformats.org/officeDocument/2006/relationships/customXml" Target="../ink/ink140.xml"/><Relationship Id="rId47" Type="http://schemas.openxmlformats.org/officeDocument/2006/relationships/image" Target="../media/image138.png"/><Relationship Id="rId63" Type="http://schemas.openxmlformats.org/officeDocument/2006/relationships/image" Target="../media/image146.png"/><Relationship Id="rId68" Type="http://schemas.openxmlformats.org/officeDocument/2006/relationships/customXml" Target="../ink/ink153.xml"/><Relationship Id="rId84" Type="http://schemas.openxmlformats.org/officeDocument/2006/relationships/customXml" Target="../ink/ink161.xml"/><Relationship Id="rId89" Type="http://schemas.openxmlformats.org/officeDocument/2006/relationships/image" Target="../media/image159.png"/><Relationship Id="rId16" Type="http://schemas.openxmlformats.org/officeDocument/2006/relationships/customXml" Target="../ink/ink127.xml"/><Relationship Id="rId11" Type="http://schemas.openxmlformats.org/officeDocument/2006/relationships/image" Target="../media/image120.png"/><Relationship Id="rId32" Type="http://schemas.openxmlformats.org/officeDocument/2006/relationships/customXml" Target="../ink/ink135.xml"/><Relationship Id="rId37" Type="http://schemas.openxmlformats.org/officeDocument/2006/relationships/image" Target="../media/image133.png"/><Relationship Id="rId53" Type="http://schemas.openxmlformats.org/officeDocument/2006/relationships/image" Target="../media/image141.png"/><Relationship Id="rId58" Type="http://schemas.openxmlformats.org/officeDocument/2006/relationships/customXml" Target="../ink/ink148.xml"/><Relationship Id="rId74" Type="http://schemas.openxmlformats.org/officeDocument/2006/relationships/customXml" Target="../ink/ink156.xml"/><Relationship Id="rId79" Type="http://schemas.openxmlformats.org/officeDocument/2006/relationships/image" Target="../media/image154.png"/><Relationship Id="rId5" Type="http://schemas.openxmlformats.org/officeDocument/2006/relationships/image" Target="../media/image117.png"/><Relationship Id="rId90" Type="http://schemas.openxmlformats.org/officeDocument/2006/relationships/customXml" Target="../ink/ink164.xml"/><Relationship Id="rId95" Type="http://schemas.openxmlformats.org/officeDocument/2006/relationships/image" Target="../media/image162.png"/><Relationship Id="rId22" Type="http://schemas.openxmlformats.org/officeDocument/2006/relationships/customXml" Target="../ink/ink130.xml"/><Relationship Id="rId27" Type="http://schemas.openxmlformats.org/officeDocument/2006/relationships/image" Target="../media/image128.png"/><Relationship Id="rId43" Type="http://schemas.openxmlformats.org/officeDocument/2006/relationships/image" Target="../media/image136.png"/><Relationship Id="rId48" Type="http://schemas.openxmlformats.org/officeDocument/2006/relationships/customXml" Target="../ink/ink143.xml"/><Relationship Id="rId64" Type="http://schemas.openxmlformats.org/officeDocument/2006/relationships/customXml" Target="../ink/ink151.xml"/><Relationship Id="rId69" Type="http://schemas.openxmlformats.org/officeDocument/2006/relationships/image" Target="../media/image149.png"/><Relationship Id="rId80" Type="http://schemas.openxmlformats.org/officeDocument/2006/relationships/customXml" Target="../ink/ink159.xml"/><Relationship Id="rId85" Type="http://schemas.openxmlformats.org/officeDocument/2006/relationships/image" Target="../media/image157.png"/><Relationship Id="rId3" Type="http://schemas.openxmlformats.org/officeDocument/2006/relationships/image" Target="../media/image116.png"/><Relationship Id="rId12" Type="http://schemas.openxmlformats.org/officeDocument/2006/relationships/customXml" Target="../ink/ink125.xml"/><Relationship Id="rId17" Type="http://schemas.openxmlformats.org/officeDocument/2006/relationships/image" Target="../media/image123.png"/><Relationship Id="rId25" Type="http://schemas.openxmlformats.org/officeDocument/2006/relationships/image" Target="../media/image127.png"/><Relationship Id="rId33" Type="http://schemas.openxmlformats.org/officeDocument/2006/relationships/image" Target="../media/image131.png"/><Relationship Id="rId38" Type="http://schemas.openxmlformats.org/officeDocument/2006/relationships/customXml" Target="../ink/ink138.xml"/><Relationship Id="rId46" Type="http://schemas.openxmlformats.org/officeDocument/2006/relationships/customXml" Target="../ink/ink142.xml"/><Relationship Id="rId59" Type="http://schemas.openxmlformats.org/officeDocument/2006/relationships/image" Target="../media/image144.png"/><Relationship Id="rId67" Type="http://schemas.openxmlformats.org/officeDocument/2006/relationships/image" Target="../media/image148.png"/><Relationship Id="rId20" Type="http://schemas.openxmlformats.org/officeDocument/2006/relationships/customXml" Target="../ink/ink129.xml"/><Relationship Id="rId41" Type="http://schemas.openxmlformats.org/officeDocument/2006/relationships/image" Target="../media/image135.png"/><Relationship Id="rId54" Type="http://schemas.openxmlformats.org/officeDocument/2006/relationships/customXml" Target="../ink/ink146.xml"/><Relationship Id="rId62" Type="http://schemas.openxmlformats.org/officeDocument/2006/relationships/customXml" Target="../ink/ink150.xml"/><Relationship Id="rId70" Type="http://schemas.openxmlformats.org/officeDocument/2006/relationships/customXml" Target="../ink/ink154.xml"/><Relationship Id="rId75" Type="http://schemas.openxmlformats.org/officeDocument/2006/relationships/image" Target="../media/image152.png"/><Relationship Id="rId83" Type="http://schemas.openxmlformats.org/officeDocument/2006/relationships/image" Target="../media/image156.png"/><Relationship Id="rId88" Type="http://schemas.openxmlformats.org/officeDocument/2006/relationships/customXml" Target="../ink/ink163.xml"/><Relationship Id="rId91" Type="http://schemas.openxmlformats.org/officeDocument/2006/relationships/image" Target="../media/image160.png"/><Relationship Id="rId96" Type="http://schemas.openxmlformats.org/officeDocument/2006/relationships/customXml" Target="../ink/ink1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.xml"/><Relationship Id="rId15" Type="http://schemas.openxmlformats.org/officeDocument/2006/relationships/image" Target="../media/image122.png"/><Relationship Id="rId23" Type="http://schemas.openxmlformats.org/officeDocument/2006/relationships/image" Target="../media/image126.png"/><Relationship Id="rId28" Type="http://schemas.openxmlformats.org/officeDocument/2006/relationships/customXml" Target="../ink/ink133.xml"/><Relationship Id="rId36" Type="http://schemas.openxmlformats.org/officeDocument/2006/relationships/customXml" Target="../ink/ink137.xml"/><Relationship Id="rId49" Type="http://schemas.openxmlformats.org/officeDocument/2006/relationships/image" Target="../media/image139.png"/><Relationship Id="rId57" Type="http://schemas.openxmlformats.org/officeDocument/2006/relationships/image" Target="../media/image143.png"/><Relationship Id="rId10" Type="http://schemas.openxmlformats.org/officeDocument/2006/relationships/customXml" Target="../ink/ink124.xml"/><Relationship Id="rId31" Type="http://schemas.openxmlformats.org/officeDocument/2006/relationships/image" Target="../media/image130.png"/><Relationship Id="rId44" Type="http://schemas.openxmlformats.org/officeDocument/2006/relationships/customXml" Target="../ink/ink141.xml"/><Relationship Id="rId52" Type="http://schemas.openxmlformats.org/officeDocument/2006/relationships/customXml" Target="../ink/ink145.xml"/><Relationship Id="rId60" Type="http://schemas.openxmlformats.org/officeDocument/2006/relationships/customXml" Target="../ink/ink149.xml"/><Relationship Id="rId65" Type="http://schemas.openxmlformats.org/officeDocument/2006/relationships/image" Target="../media/image147.png"/><Relationship Id="rId73" Type="http://schemas.openxmlformats.org/officeDocument/2006/relationships/image" Target="../media/image151.png"/><Relationship Id="rId78" Type="http://schemas.openxmlformats.org/officeDocument/2006/relationships/customXml" Target="../ink/ink158.xml"/><Relationship Id="rId81" Type="http://schemas.openxmlformats.org/officeDocument/2006/relationships/image" Target="../media/image155.png"/><Relationship Id="rId86" Type="http://schemas.openxmlformats.org/officeDocument/2006/relationships/customXml" Target="../ink/ink162.xml"/><Relationship Id="rId94" Type="http://schemas.openxmlformats.org/officeDocument/2006/relationships/customXml" Target="../ink/ink166.xml"/><Relationship Id="rId4" Type="http://schemas.openxmlformats.org/officeDocument/2006/relationships/customXml" Target="../ink/ink121.xml"/><Relationship Id="rId9" Type="http://schemas.openxmlformats.org/officeDocument/2006/relationships/image" Target="../media/image119.png"/><Relationship Id="rId13" Type="http://schemas.openxmlformats.org/officeDocument/2006/relationships/image" Target="../media/image121.png"/><Relationship Id="rId18" Type="http://schemas.openxmlformats.org/officeDocument/2006/relationships/customXml" Target="../ink/ink128.xml"/><Relationship Id="rId39" Type="http://schemas.openxmlformats.org/officeDocument/2006/relationships/image" Target="../media/image134.png"/><Relationship Id="rId34" Type="http://schemas.openxmlformats.org/officeDocument/2006/relationships/customXml" Target="../ink/ink136.xml"/><Relationship Id="rId50" Type="http://schemas.openxmlformats.org/officeDocument/2006/relationships/customXml" Target="../ink/ink144.xml"/><Relationship Id="rId55" Type="http://schemas.openxmlformats.org/officeDocument/2006/relationships/image" Target="../media/image142.png"/><Relationship Id="rId76" Type="http://schemas.openxmlformats.org/officeDocument/2006/relationships/customXml" Target="../ink/ink157.xml"/><Relationship Id="rId97" Type="http://schemas.openxmlformats.org/officeDocument/2006/relationships/image" Target="../media/image163.png"/><Relationship Id="rId7" Type="http://schemas.openxmlformats.org/officeDocument/2006/relationships/image" Target="../media/image118.png"/><Relationship Id="rId71" Type="http://schemas.openxmlformats.org/officeDocument/2006/relationships/image" Target="../media/image150.png"/><Relationship Id="rId92" Type="http://schemas.openxmlformats.org/officeDocument/2006/relationships/customXml" Target="../ink/ink165.xml"/><Relationship Id="rId2" Type="http://schemas.openxmlformats.org/officeDocument/2006/relationships/customXml" Target="../ink/ink120.xml"/><Relationship Id="rId29" Type="http://schemas.openxmlformats.org/officeDocument/2006/relationships/image" Target="../media/image129.png"/><Relationship Id="rId24" Type="http://schemas.openxmlformats.org/officeDocument/2006/relationships/customXml" Target="../ink/ink131.xml"/><Relationship Id="rId40" Type="http://schemas.openxmlformats.org/officeDocument/2006/relationships/customXml" Target="../ink/ink139.xml"/><Relationship Id="rId45" Type="http://schemas.openxmlformats.org/officeDocument/2006/relationships/image" Target="../media/image137.png"/><Relationship Id="rId66" Type="http://schemas.openxmlformats.org/officeDocument/2006/relationships/customXml" Target="../ink/ink152.xml"/><Relationship Id="rId87" Type="http://schemas.openxmlformats.org/officeDocument/2006/relationships/image" Target="../media/image158.png"/><Relationship Id="rId61" Type="http://schemas.openxmlformats.org/officeDocument/2006/relationships/image" Target="../media/image145.png"/><Relationship Id="rId82" Type="http://schemas.openxmlformats.org/officeDocument/2006/relationships/customXml" Target="../ink/ink160.xml"/><Relationship Id="rId19" Type="http://schemas.openxmlformats.org/officeDocument/2006/relationships/image" Target="../media/image124.png"/><Relationship Id="rId14" Type="http://schemas.openxmlformats.org/officeDocument/2006/relationships/customXml" Target="../ink/ink126.xml"/><Relationship Id="rId30" Type="http://schemas.openxmlformats.org/officeDocument/2006/relationships/customXml" Target="../ink/ink134.xml"/><Relationship Id="rId35" Type="http://schemas.openxmlformats.org/officeDocument/2006/relationships/image" Target="../media/image132.png"/><Relationship Id="rId56" Type="http://schemas.openxmlformats.org/officeDocument/2006/relationships/customXml" Target="../ink/ink147.xml"/><Relationship Id="rId77" Type="http://schemas.openxmlformats.org/officeDocument/2006/relationships/image" Target="../media/image153.png"/><Relationship Id="rId8" Type="http://schemas.openxmlformats.org/officeDocument/2006/relationships/customXml" Target="../ink/ink123.xml"/><Relationship Id="rId51" Type="http://schemas.openxmlformats.org/officeDocument/2006/relationships/image" Target="../media/image140.png"/><Relationship Id="rId72" Type="http://schemas.openxmlformats.org/officeDocument/2006/relationships/customXml" Target="../ink/ink155.xml"/><Relationship Id="rId93" Type="http://schemas.openxmlformats.org/officeDocument/2006/relationships/image" Target="../media/image161.png"/><Relationship Id="rId98" Type="http://schemas.openxmlformats.org/officeDocument/2006/relationships/customXml" Target="../ink/ink16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18" Type="http://schemas.openxmlformats.org/officeDocument/2006/relationships/customXml" Target="../ink/ink177.xml"/><Relationship Id="rId26" Type="http://schemas.openxmlformats.org/officeDocument/2006/relationships/customXml" Target="../ink/ink181.xml"/><Relationship Id="rId39" Type="http://schemas.openxmlformats.org/officeDocument/2006/relationships/image" Target="../media/image181.png"/><Relationship Id="rId21" Type="http://schemas.openxmlformats.org/officeDocument/2006/relationships/image" Target="../media/image173.png"/><Relationship Id="rId34" Type="http://schemas.openxmlformats.org/officeDocument/2006/relationships/customXml" Target="../ink/ink185.xml"/><Relationship Id="rId42" Type="http://schemas.openxmlformats.org/officeDocument/2006/relationships/customXml" Target="../ink/ink189.xml"/><Relationship Id="rId47" Type="http://schemas.openxmlformats.org/officeDocument/2006/relationships/image" Target="../media/image185.png"/><Relationship Id="rId7" Type="http://schemas.openxmlformats.org/officeDocument/2006/relationships/image" Target="../media/image166.png"/><Relationship Id="rId2" Type="http://schemas.openxmlformats.org/officeDocument/2006/relationships/customXml" Target="../ink/ink169.xml"/><Relationship Id="rId16" Type="http://schemas.openxmlformats.org/officeDocument/2006/relationships/customXml" Target="../ink/ink176.xml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1.xml"/><Relationship Id="rId11" Type="http://schemas.openxmlformats.org/officeDocument/2006/relationships/image" Target="../media/image168.png"/><Relationship Id="rId24" Type="http://schemas.openxmlformats.org/officeDocument/2006/relationships/customXml" Target="../ink/ink180.xml"/><Relationship Id="rId32" Type="http://schemas.openxmlformats.org/officeDocument/2006/relationships/customXml" Target="../ink/ink184.xml"/><Relationship Id="rId37" Type="http://schemas.openxmlformats.org/officeDocument/2006/relationships/image" Target="../media/image180.png"/><Relationship Id="rId40" Type="http://schemas.openxmlformats.org/officeDocument/2006/relationships/customXml" Target="../ink/ink188.xml"/><Relationship Id="rId45" Type="http://schemas.openxmlformats.org/officeDocument/2006/relationships/image" Target="../media/image184.png"/><Relationship Id="rId5" Type="http://schemas.openxmlformats.org/officeDocument/2006/relationships/image" Target="../media/image165.png"/><Relationship Id="rId15" Type="http://schemas.openxmlformats.org/officeDocument/2006/relationships/image" Target="../media/image170.png"/><Relationship Id="rId23" Type="http://schemas.openxmlformats.org/officeDocument/2006/relationships/image" Target="../media/image174.png"/><Relationship Id="rId28" Type="http://schemas.openxmlformats.org/officeDocument/2006/relationships/customXml" Target="../ink/ink182.xml"/><Relationship Id="rId36" Type="http://schemas.openxmlformats.org/officeDocument/2006/relationships/customXml" Target="../ink/ink186.xml"/><Relationship Id="rId10" Type="http://schemas.openxmlformats.org/officeDocument/2006/relationships/customXml" Target="../ink/ink173.xml"/><Relationship Id="rId19" Type="http://schemas.openxmlformats.org/officeDocument/2006/relationships/image" Target="../media/image172.png"/><Relationship Id="rId31" Type="http://schemas.openxmlformats.org/officeDocument/2006/relationships/image" Target="../media/image177.png"/><Relationship Id="rId44" Type="http://schemas.openxmlformats.org/officeDocument/2006/relationships/customXml" Target="../ink/ink190.xml"/><Relationship Id="rId4" Type="http://schemas.openxmlformats.org/officeDocument/2006/relationships/customXml" Target="../ink/ink170.xml"/><Relationship Id="rId9" Type="http://schemas.openxmlformats.org/officeDocument/2006/relationships/image" Target="../media/image167.png"/><Relationship Id="rId14" Type="http://schemas.openxmlformats.org/officeDocument/2006/relationships/customXml" Target="../ink/ink175.xml"/><Relationship Id="rId22" Type="http://schemas.openxmlformats.org/officeDocument/2006/relationships/customXml" Target="../ink/ink179.xml"/><Relationship Id="rId27" Type="http://schemas.openxmlformats.org/officeDocument/2006/relationships/image" Target="../media/image176.png"/><Relationship Id="rId30" Type="http://schemas.openxmlformats.org/officeDocument/2006/relationships/customXml" Target="../ink/ink183.xml"/><Relationship Id="rId35" Type="http://schemas.openxmlformats.org/officeDocument/2006/relationships/image" Target="../media/image179.png"/><Relationship Id="rId43" Type="http://schemas.openxmlformats.org/officeDocument/2006/relationships/image" Target="../media/image183.png"/><Relationship Id="rId8" Type="http://schemas.openxmlformats.org/officeDocument/2006/relationships/customXml" Target="../ink/ink172.xml"/><Relationship Id="rId3" Type="http://schemas.openxmlformats.org/officeDocument/2006/relationships/image" Target="../media/image164.png"/><Relationship Id="rId12" Type="http://schemas.openxmlformats.org/officeDocument/2006/relationships/customXml" Target="../ink/ink174.xml"/><Relationship Id="rId17" Type="http://schemas.openxmlformats.org/officeDocument/2006/relationships/image" Target="../media/image171.png"/><Relationship Id="rId25" Type="http://schemas.openxmlformats.org/officeDocument/2006/relationships/image" Target="../media/image175.png"/><Relationship Id="rId33" Type="http://schemas.openxmlformats.org/officeDocument/2006/relationships/image" Target="../media/image178.png"/><Relationship Id="rId38" Type="http://schemas.openxmlformats.org/officeDocument/2006/relationships/customXml" Target="../ink/ink187.xml"/><Relationship Id="rId46" Type="http://schemas.openxmlformats.org/officeDocument/2006/relationships/customXml" Target="../ink/ink191.xml"/><Relationship Id="rId20" Type="http://schemas.openxmlformats.org/officeDocument/2006/relationships/customXml" Target="../ink/ink178.xml"/><Relationship Id="rId41" Type="http://schemas.openxmlformats.org/officeDocument/2006/relationships/image" Target="../media/image1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452A7C0E-A332-2A83-81C6-1A50DDAA2E6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31925" y="360363"/>
            <a:ext cx="7407275" cy="1471612"/>
          </a:xfrm>
        </p:spPr>
        <p:txBody>
          <a:bodyPr/>
          <a:lstStyle/>
          <a:p>
            <a:pPr eaLnBrk="1" hangingPunct="1"/>
            <a:r>
              <a:rPr lang="zh-CN" altLang="en-US" sz="3600">
                <a:effectLst/>
              </a:rPr>
              <a:t>交互设计</a:t>
            </a:r>
            <a:r>
              <a:rPr lang="en-US" altLang="zh-CN" sz="3600">
                <a:effectLst/>
              </a:rPr>
              <a:t>—</a:t>
            </a:r>
            <a:r>
              <a:rPr lang="zh-CN" altLang="en-US" sz="3600">
                <a:effectLst/>
              </a:rPr>
              <a:t>超越人机交互</a:t>
            </a:r>
            <a:br>
              <a:rPr lang="zh-CN" altLang="en-US" sz="3600">
                <a:effectLst/>
              </a:rPr>
            </a:br>
            <a:r>
              <a:rPr lang="zh-CN" altLang="en-US" sz="3600">
                <a:effectLst/>
              </a:rPr>
              <a:t>		</a:t>
            </a:r>
            <a:endParaRPr lang="zh-CN" altLang="en-US" sz="2800">
              <a:effectLst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9AE91E3A-3079-0A86-5D0C-A080C4BB6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925" y="1849438"/>
            <a:ext cx="7407275" cy="1752600"/>
          </a:xfrm>
        </p:spPr>
        <p:txBody>
          <a:bodyPr/>
          <a:lstStyle/>
          <a:p>
            <a:pPr marL="26988" algn="ctr"/>
            <a:r>
              <a:rPr lang="zh-CN" altLang="en-US" sz="2400">
                <a:solidFill>
                  <a:srgbClr val="572314"/>
                </a:solidFill>
              </a:rPr>
              <a:t>第</a:t>
            </a:r>
            <a:r>
              <a:rPr lang="en-US" altLang="zh-CN" sz="2400">
                <a:solidFill>
                  <a:srgbClr val="572314"/>
                </a:solidFill>
              </a:rPr>
              <a:t>7</a:t>
            </a:r>
            <a:r>
              <a:rPr lang="zh-CN" altLang="en-US" sz="2400">
                <a:solidFill>
                  <a:srgbClr val="572314"/>
                </a:solidFill>
              </a:rPr>
              <a:t>章 识别需要与建立需求</a:t>
            </a:r>
            <a:endParaRPr lang="zh-CN" altLang="en-US">
              <a:solidFill>
                <a:srgbClr val="320E0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>
            <a:extLst>
              <a:ext uri="{FF2B5EF4-FFF2-40B4-BE49-F238E27FC236}">
                <a16:creationId xmlns:a16="http://schemas.microsoft.com/office/drawing/2014/main" id="{CC3C01F4-F9ED-7DF0-CFA7-8D5F10819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7.2.4 </a:t>
            </a:r>
            <a:r>
              <a:rPr lang="zh-CN" altLang="en-US">
                <a:effectLst/>
              </a:rPr>
              <a:t>为什么建立需求</a:t>
            </a:r>
          </a:p>
        </p:txBody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7942B574-CCE2-4D1C-28ED-9D142211B6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4438" y="1447800"/>
            <a:ext cx="7720012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2700" dirty="0">
                <a:solidFill>
                  <a:srgbClr val="C00000"/>
                </a:solidFill>
              </a:rPr>
              <a:t>项目成功的必要条件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/>
              <a:t>需求：指定</a:t>
            </a:r>
            <a:r>
              <a:rPr lang="zh-CN" altLang="en-US" sz="2400" b="1" dirty="0">
                <a:solidFill>
                  <a:srgbClr val="C00000"/>
                </a:solidFill>
              </a:rPr>
              <a:t>系统或产品必须做什么</a:t>
            </a:r>
            <a:r>
              <a:rPr lang="zh-CN" altLang="en-US" sz="2400" dirty="0"/>
              <a:t>，包括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功能、性能、与其他系统的接口、必须满足的限制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marL="887413"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zh-CN" altLang="en-US" sz="20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700" dirty="0">
                <a:solidFill>
                  <a:srgbClr val="C00000"/>
                </a:solidFill>
              </a:rPr>
              <a:t>理解产品需求</a:t>
            </a:r>
            <a:r>
              <a:rPr lang="zh-CN" altLang="en-US" sz="2700" dirty="0"/>
              <a:t>活动有不同名称，反映了不同的观点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收集或捕捉需求</a:t>
            </a:r>
            <a:r>
              <a:rPr lang="zh-CN" altLang="en-US" sz="2400" dirty="0"/>
              <a:t>：需求已存在，仅需发现或捕捉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导出需求</a:t>
            </a:r>
            <a:r>
              <a:rPr lang="zh-CN" altLang="en-US" sz="2400" dirty="0"/>
              <a:t>：其他人（如客户或用户）知道存在哪些需求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需求分析</a:t>
            </a:r>
            <a:r>
              <a:rPr lang="zh-CN" altLang="en-US" sz="2400" dirty="0"/>
              <a:t>：解释已知需求、分析系统的数据和行为，指定系统规约的过程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/>
              <a:t>识别问题：解释信息，识别问题的基本特征并做出假定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/>
              <a:t>分析建模：使用各种模型，分析并定义系统的数据和行为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/>
              <a:t>指定规约：包括信息描述、外部行为描述及过程描述等</a:t>
            </a:r>
          </a:p>
        </p:txBody>
      </p:sp>
      <p:sp>
        <p:nvSpPr>
          <p:cNvPr id="20483" name="灯片编号占位符 3">
            <a:extLst>
              <a:ext uri="{FF2B5EF4-FFF2-40B4-BE49-F238E27FC236}">
                <a16:creationId xmlns:a16="http://schemas.microsoft.com/office/drawing/2014/main" id="{13BBA7CF-1EB4-ED87-117C-5EB3BB82A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C4C8F31-44D3-4C22-954C-15E186213A74}" type="slidenum">
              <a:rPr lang="en-US" altLang="zh-CN" sz="1200">
                <a:solidFill>
                  <a:srgbClr val="B5A788"/>
                </a:solidFill>
              </a:rPr>
              <a:pPr/>
              <a:t>10</a:t>
            </a:fld>
            <a:endParaRPr lang="en-US" altLang="zh-CN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37B246-20B4-07D7-5F0D-27EBCAF9E042}"/>
                  </a:ext>
                </a:extLst>
              </p14:cNvPr>
              <p14:cNvContentPartPr/>
              <p14:nvPr/>
            </p14:nvContentPartPr>
            <p14:xfrm>
              <a:off x="1009440" y="2752920"/>
              <a:ext cx="546480" cy="93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37B246-20B4-07D7-5F0D-27EBCAF9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440" y="2744280"/>
                <a:ext cx="564120" cy="94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>
            <a:extLst>
              <a:ext uri="{FF2B5EF4-FFF2-40B4-BE49-F238E27FC236}">
                <a16:creationId xmlns:a16="http://schemas.microsoft.com/office/drawing/2014/main" id="{27E753B8-77AE-5C19-41F7-EBD75EBD7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7.2.4 </a:t>
            </a:r>
            <a:r>
              <a:rPr lang="zh-CN" altLang="en-US">
                <a:effectLst/>
              </a:rPr>
              <a:t>为什么建立需求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25C1381E-8C8B-8CB6-A287-3687583142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5813" y="1447800"/>
            <a:ext cx="8148637" cy="4800600"/>
          </a:xfrm>
        </p:spPr>
        <p:txBody>
          <a:bodyPr/>
          <a:lstStyle/>
          <a:p>
            <a:pPr lvl="1" eaLnBrk="1" hangingPunct="1"/>
            <a:r>
              <a:rPr lang="zh-CN" altLang="en-US">
                <a:solidFill>
                  <a:srgbClr val="0070C0"/>
                </a:solidFill>
              </a:rPr>
              <a:t>需求工程</a:t>
            </a:r>
            <a:r>
              <a:rPr lang="zh-CN" altLang="en-US"/>
              <a:t>：体现了工程性质，需求是一个迭代建模过程</a:t>
            </a:r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/>
          </a:p>
          <a:p>
            <a:pPr lvl="1" eaLnBrk="1" hangingPunct="1"/>
            <a:r>
              <a:rPr lang="zh-CN" altLang="en-US">
                <a:solidFill>
                  <a:srgbClr val="C00000"/>
                </a:solidFill>
              </a:rPr>
              <a:t>建立需求</a:t>
            </a:r>
            <a:r>
              <a:rPr lang="zh-CN" altLang="en-US"/>
              <a:t>：</a:t>
            </a:r>
            <a:r>
              <a:rPr lang="en-US" altLang="zh-CN"/>
              <a:t>establishing requirements</a:t>
            </a:r>
          </a:p>
          <a:p>
            <a:pPr lvl="2" eaLnBrk="1" hangingPunct="1"/>
            <a:r>
              <a:rPr lang="zh-CN" altLang="en-US"/>
              <a:t>对系统的需求是</a:t>
            </a:r>
            <a:r>
              <a:rPr lang="zh-CN" altLang="en-US">
                <a:solidFill>
                  <a:srgbClr val="0070C0"/>
                </a:solidFill>
              </a:rPr>
              <a:t>逐步建立</a:t>
            </a:r>
            <a:r>
              <a:rPr lang="zh-CN" altLang="en-US"/>
              <a:t>的，而并非是已知或导出的</a:t>
            </a:r>
          </a:p>
          <a:p>
            <a:pPr lvl="2" eaLnBrk="1" hangingPunct="1"/>
            <a:r>
              <a:rPr lang="zh-CN" altLang="en-US"/>
              <a:t>建立基于</a:t>
            </a:r>
            <a:r>
              <a:rPr lang="zh-CN" altLang="en-US">
                <a:solidFill>
                  <a:srgbClr val="0070C0"/>
                </a:solidFill>
              </a:rPr>
              <a:t>对与用户相关的信息的收集和解释</a:t>
            </a:r>
          </a:p>
          <a:p>
            <a:pPr eaLnBrk="1" hangingPunct="1"/>
            <a:endParaRPr lang="en-US" altLang="zh-CN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46D6C937-AC10-BF2C-7CBF-B081034D71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C579A9FD-242F-4E86-BAA9-440CA5D8540F}" type="slidenum">
              <a:rPr lang="en-US" altLang="zh-CN" sz="1200">
                <a:solidFill>
                  <a:srgbClr val="B5A788"/>
                </a:solidFill>
              </a:rPr>
              <a:pPr/>
              <a:t>11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>
            <a:extLst>
              <a:ext uri="{FF2B5EF4-FFF2-40B4-BE49-F238E27FC236}">
                <a16:creationId xmlns:a16="http://schemas.microsoft.com/office/drawing/2014/main" id="{8CB59297-8071-6083-1A0A-551BF0E48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7.3 </a:t>
            </a:r>
            <a:r>
              <a:rPr lang="zh-CN" altLang="en-US">
                <a:effectLst/>
              </a:rPr>
              <a:t>什么是需求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D46D8F14-836A-260A-8884-7D2AD55DDD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4375" y="1447800"/>
            <a:ext cx="8220075" cy="519588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需求：</a:t>
            </a:r>
            <a:r>
              <a:rPr lang="zh-CN" altLang="en-US" dirty="0">
                <a:solidFill>
                  <a:srgbClr val="C00000"/>
                </a:solidFill>
              </a:rPr>
              <a:t>有关目标产品的陈述或规约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需求应</a:t>
            </a:r>
            <a:r>
              <a:rPr lang="zh-CN" altLang="en-US" dirty="0">
                <a:solidFill>
                  <a:srgbClr val="C00000"/>
                </a:solidFill>
              </a:rPr>
              <a:t>描述系统做什么</a:t>
            </a:r>
            <a:r>
              <a:rPr lang="zh-CN" altLang="en-US" dirty="0"/>
              <a:t>，但</a:t>
            </a:r>
            <a:r>
              <a:rPr lang="zh-CN" altLang="en-US" dirty="0">
                <a:solidFill>
                  <a:srgbClr val="C00000"/>
                </a:solidFill>
              </a:rPr>
              <a:t>不是系统如何做</a:t>
            </a:r>
            <a:endParaRPr lang="en-US" altLang="zh-CN" dirty="0">
              <a:solidFill>
                <a:srgbClr val="C00000"/>
              </a:solidFill>
            </a:endParaRP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endParaRPr lang="zh-CN" altLang="en-US" dirty="0">
              <a:solidFill>
                <a:srgbClr val="C0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出于不同目的，需求可使用</a:t>
            </a:r>
            <a:r>
              <a:rPr lang="zh-CN" altLang="en-US" b="1" dirty="0">
                <a:solidFill>
                  <a:srgbClr val="0070C0"/>
                </a:solidFill>
              </a:rPr>
              <a:t>非形式</a:t>
            </a:r>
            <a:r>
              <a:rPr lang="en-US" altLang="zh-CN" dirty="0"/>
              <a:t>/</a:t>
            </a:r>
            <a:r>
              <a:rPr lang="zh-CN" altLang="en-US" b="1" dirty="0">
                <a:solidFill>
                  <a:srgbClr val="0070C0"/>
                </a:solidFill>
              </a:rPr>
              <a:t>半形式</a:t>
            </a:r>
            <a:r>
              <a:rPr lang="en-US" altLang="zh-CN" dirty="0"/>
              <a:t>/</a:t>
            </a:r>
            <a:r>
              <a:rPr lang="zh-CN" altLang="en-US" b="1" dirty="0">
                <a:solidFill>
                  <a:srgbClr val="0070C0"/>
                </a:solidFill>
              </a:rPr>
              <a:t>形式语言</a:t>
            </a:r>
            <a:r>
              <a:rPr lang="zh-CN" altLang="en-US" dirty="0"/>
              <a:t>来描述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dirty="0"/>
              <a:t>非形式</a:t>
            </a:r>
            <a:r>
              <a:rPr lang="en-US" altLang="zh-CN" dirty="0"/>
              <a:t>/</a:t>
            </a:r>
            <a:r>
              <a:rPr lang="zh-CN" altLang="en-US" dirty="0"/>
              <a:t>半形式描述：</a:t>
            </a:r>
            <a:r>
              <a:rPr lang="zh-CN" altLang="en-US" dirty="0">
                <a:solidFill>
                  <a:srgbClr val="0070C0"/>
                </a:solidFill>
              </a:rPr>
              <a:t>易被用户所接受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dirty="0"/>
              <a:t>形式规约：可以保证并</a:t>
            </a:r>
            <a:r>
              <a:rPr lang="zh-CN" altLang="en-US" dirty="0">
                <a:solidFill>
                  <a:srgbClr val="0070C0"/>
                </a:solidFill>
              </a:rPr>
              <a:t>验证设计的正确性</a:t>
            </a:r>
            <a:endParaRPr lang="en-US" altLang="zh-CN" dirty="0">
              <a:solidFill>
                <a:srgbClr val="0070C0"/>
              </a:solidFill>
            </a:endParaRPr>
          </a:p>
          <a:p>
            <a:pPr marL="887413"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陈述应当尽可能</a:t>
            </a:r>
            <a:r>
              <a:rPr lang="zh-CN" altLang="en-US" b="1" dirty="0">
                <a:solidFill>
                  <a:srgbClr val="C00000"/>
                </a:solidFill>
              </a:rPr>
              <a:t>具体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C00000"/>
                </a:solidFill>
              </a:rPr>
              <a:t>明确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C00000"/>
                </a:solidFill>
              </a:rPr>
              <a:t>无二义性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例如：完整下载任何网页的时间应小于</a:t>
            </a:r>
            <a:r>
              <a:rPr lang="en-US" altLang="zh-CN" dirty="0"/>
              <a:t>5</a:t>
            </a:r>
            <a:r>
              <a:rPr lang="zh-CN" altLang="en-US" dirty="0"/>
              <a:t>秒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例如：女孩们应感觉该网站吸引人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endParaRPr lang="zh-CN" altLang="en-US" dirty="0"/>
          </a:p>
        </p:txBody>
      </p:sp>
      <p:sp>
        <p:nvSpPr>
          <p:cNvPr id="22531" name="灯片编号占位符 3">
            <a:extLst>
              <a:ext uri="{FF2B5EF4-FFF2-40B4-BE49-F238E27FC236}">
                <a16:creationId xmlns:a16="http://schemas.microsoft.com/office/drawing/2014/main" id="{CA22AF05-9222-82FF-18E6-027CCA1D9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6FC24EE-A412-4E5B-97D2-B8DF73DF11CC}" type="slidenum">
              <a:rPr lang="en-US" altLang="zh-CN" sz="1200">
                <a:solidFill>
                  <a:srgbClr val="B5A788"/>
                </a:solidFill>
              </a:rPr>
              <a:pPr/>
              <a:t>12</a:t>
            </a:fld>
            <a:endParaRPr lang="en-US" altLang="zh-CN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AE8B28-CF3E-7E3E-1133-F2D55019B643}"/>
                  </a:ext>
                </a:extLst>
              </p14:cNvPr>
              <p14:cNvContentPartPr/>
              <p14:nvPr/>
            </p14:nvContentPartPr>
            <p14:xfrm>
              <a:off x="1098360" y="2825640"/>
              <a:ext cx="328320" cy="46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AE8B28-CF3E-7E3E-1133-F2D55019B6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720" y="2817000"/>
                <a:ext cx="34596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3CFC43-1C82-7C7B-1D7B-7EFE929202A3}"/>
                  </a:ext>
                </a:extLst>
              </p14:cNvPr>
              <p14:cNvContentPartPr/>
              <p14:nvPr/>
            </p14:nvContentPartPr>
            <p14:xfrm>
              <a:off x="5337000" y="3325320"/>
              <a:ext cx="3159720" cy="16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3CFC43-1C82-7C7B-1D7B-7EFE929202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8360" y="3316320"/>
                <a:ext cx="31773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B37D29-F539-062C-C9E1-00F28ADB1B19}"/>
                  </a:ext>
                </a:extLst>
              </p14:cNvPr>
              <p14:cNvContentPartPr/>
              <p14:nvPr/>
            </p14:nvContentPartPr>
            <p14:xfrm>
              <a:off x="1156680" y="3592440"/>
              <a:ext cx="975960" cy="15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B37D29-F539-062C-C9E1-00F28ADB1B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7680" y="3583440"/>
                <a:ext cx="993600" cy="17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>
            <a:extLst>
              <a:ext uri="{FF2B5EF4-FFF2-40B4-BE49-F238E27FC236}">
                <a16:creationId xmlns:a16="http://schemas.microsoft.com/office/drawing/2014/main" id="{27FD8685-0BCA-055C-222E-AFDDB61CD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7.3 </a:t>
            </a:r>
            <a:r>
              <a:rPr lang="zh-CN" altLang="en-US">
                <a:effectLst/>
              </a:rPr>
              <a:t>什么是需求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10B09E4A-7269-A6B1-008A-2D6E2392F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0063" y="1271588"/>
            <a:ext cx="8934450" cy="4800600"/>
          </a:xfrm>
        </p:spPr>
        <p:txBody>
          <a:bodyPr/>
          <a:lstStyle/>
          <a:p>
            <a:pPr eaLnBrk="1" hangingPunct="1"/>
            <a:r>
              <a:rPr lang="zh-CN" altLang="en-US" sz="2800"/>
              <a:t>图</a:t>
            </a:r>
            <a:r>
              <a:rPr lang="en-US" altLang="zh-CN" sz="2800"/>
              <a:t>7.1</a:t>
            </a:r>
            <a:r>
              <a:rPr lang="zh-CN" altLang="en-US" sz="2800"/>
              <a:t>表示的需求规约采用了</a:t>
            </a:r>
            <a:r>
              <a:rPr lang="en-US" altLang="zh-CN" sz="2800"/>
              <a:t>Volere</a:t>
            </a:r>
            <a:r>
              <a:rPr lang="zh-CN" altLang="en-US" sz="2800"/>
              <a:t>的需求模板</a:t>
            </a:r>
          </a:p>
          <a:p>
            <a:pPr eaLnBrk="1" hangingPunct="1"/>
            <a:endParaRPr lang="zh-CN" altLang="zh-CN" sz="2800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44DA14E0-8549-0D8A-B96F-F6BA9E4212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3959C83-A3DE-4C42-B987-AA9DB9A68813}" type="slidenum">
              <a:rPr lang="en-US" altLang="zh-CN" sz="1200">
                <a:solidFill>
                  <a:srgbClr val="B5A788"/>
                </a:solidFill>
              </a:rPr>
              <a:pPr/>
              <a:t>13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C0C5A747-0555-EE8F-B101-42BCBA9C8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3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928813"/>
            <a:ext cx="8072437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>
            <a:extLst>
              <a:ext uri="{FF2B5EF4-FFF2-40B4-BE49-F238E27FC236}">
                <a16:creationId xmlns:a16="http://schemas.microsoft.com/office/drawing/2014/main" id="{8F7BC684-5742-BA0F-D791-4FD661666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7.3.1 </a:t>
            </a:r>
            <a:r>
              <a:rPr lang="zh-CN" altLang="en-US">
                <a:effectLst/>
              </a:rPr>
              <a:t>需求的不同类型</a:t>
            </a:r>
          </a:p>
        </p:txBody>
      </p:sp>
      <p:sp>
        <p:nvSpPr>
          <p:cNvPr id="360451" name="Rectangle 3">
            <a:extLst>
              <a:ext uri="{FF2B5EF4-FFF2-40B4-BE49-F238E27FC236}">
                <a16:creationId xmlns:a16="http://schemas.microsoft.com/office/drawing/2014/main" id="{10DF9C42-F991-2161-E060-F15810B65F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9200" y="1447800"/>
            <a:ext cx="7924800" cy="498157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3000" dirty="0"/>
              <a:t>传统软件工程：</a:t>
            </a:r>
            <a:r>
              <a:rPr lang="zh-CN" altLang="en-US" sz="3000" dirty="0">
                <a:solidFill>
                  <a:srgbClr val="C00000"/>
                </a:solidFill>
              </a:rPr>
              <a:t>功能需求</a:t>
            </a:r>
            <a:r>
              <a:rPr lang="zh-CN" altLang="en-US" sz="3000" dirty="0"/>
              <a:t>和</a:t>
            </a:r>
            <a:r>
              <a:rPr lang="zh-CN" altLang="en-US" sz="3000" dirty="0">
                <a:solidFill>
                  <a:srgbClr val="C00000"/>
                </a:solidFill>
              </a:rPr>
              <a:t>非功能需求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 dirty="0"/>
              <a:t>前者：描述</a:t>
            </a:r>
            <a:r>
              <a:rPr lang="zh-CN" altLang="en-US" sz="2600" dirty="0">
                <a:solidFill>
                  <a:srgbClr val="C00000"/>
                </a:solidFill>
              </a:rPr>
              <a:t>系统必须提供的服务</a:t>
            </a:r>
            <a:r>
              <a:rPr lang="zh-CN" altLang="en-US" sz="2600" dirty="0"/>
              <a:t>，即</a:t>
            </a:r>
            <a:r>
              <a:rPr lang="zh-CN" altLang="en-US" sz="2600" dirty="0">
                <a:solidFill>
                  <a:srgbClr val="C00000"/>
                </a:solidFill>
              </a:rPr>
              <a:t>系统应做什么</a:t>
            </a:r>
          </a:p>
          <a:p>
            <a:pPr lvl="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zh-CN" altLang="en-US" sz="1900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sz="2600" dirty="0"/>
              <a:t>后者：说明</a:t>
            </a:r>
            <a:r>
              <a:rPr lang="zh-CN" altLang="en-US" sz="2600" dirty="0">
                <a:solidFill>
                  <a:srgbClr val="C00000"/>
                </a:solidFill>
              </a:rPr>
              <a:t>对系统或开发过程的限制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200" dirty="0"/>
              <a:t>例如：该字处理器应能运行于</a:t>
            </a:r>
            <a:r>
              <a:rPr lang="en-US" altLang="zh-CN" sz="2200" dirty="0"/>
              <a:t>Windows</a:t>
            </a:r>
            <a:r>
              <a:rPr lang="zh-CN" altLang="en-US" sz="2200" dirty="0"/>
              <a:t>平台，或</a:t>
            </a:r>
          </a:p>
          <a:p>
            <a:pPr marL="887413" lvl="2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200" dirty="0"/>
              <a:t>		  开发商应在</a:t>
            </a:r>
            <a:r>
              <a:rPr lang="en-US" altLang="zh-CN" sz="2200" dirty="0"/>
              <a:t>6</a:t>
            </a:r>
            <a:r>
              <a:rPr lang="zh-CN" altLang="en-US" sz="2200" dirty="0"/>
              <a:t>个月内交付系统</a:t>
            </a:r>
            <a:endParaRPr lang="en-US" altLang="zh-CN" sz="2200" dirty="0"/>
          </a:p>
          <a:p>
            <a:pPr marL="887413" lvl="2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2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3000" dirty="0">
                <a:solidFill>
                  <a:srgbClr val="0070C0"/>
                </a:solidFill>
              </a:rPr>
              <a:t>交互式产品</a:t>
            </a:r>
            <a:r>
              <a:rPr lang="zh-CN" altLang="en-US" sz="3000" dirty="0"/>
              <a:t>涉及到许多</a:t>
            </a:r>
            <a:r>
              <a:rPr lang="zh-CN" altLang="en-US" sz="3000" dirty="0">
                <a:solidFill>
                  <a:srgbClr val="C00000"/>
                </a:solidFill>
              </a:rPr>
              <a:t>与使用上下文相关的非功能需求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 dirty="0"/>
              <a:t>例如：硬件需求，如大小、重量、功耗、颜色等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 dirty="0"/>
              <a:t>例如：技术限制，如</a:t>
            </a:r>
            <a:r>
              <a:rPr lang="en-US" altLang="zh-CN" sz="2600" dirty="0"/>
              <a:t>CPU</a:t>
            </a:r>
            <a:r>
              <a:rPr lang="zh-CN" altLang="en-US" sz="2600" dirty="0"/>
              <a:t>速度、屏幕分辨率（图</a:t>
            </a:r>
            <a:r>
              <a:rPr lang="en-US" altLang="zh-CN" sz="2600" dirty="0"/>
              <a:t>7.2</a:t>
            </a:r>
            <a:r>
              <a:rPr lang="zh-CN" altLang="en-US" sz="2600" dirty="0"/>
              <a:t>）</a:t>
            </a:r>
          </a:p>
        </p:txBody>
      </p:sp>
      <p:sp>
        <p:nvSpPr>
          <p:cNvPr id="24579" name="灯片编号占位符 3">
            <a:extLst>
              <a:ext uri="{FF2B5EF4-FFF2-40B4-BE49-F238E27FC236}">
                <a16:creationId xmlns:a16="http://schemas.microsoft.com/office/drawing/2014/main" id="{A954EAFF-9A12-83C7-7B97-DB74217304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1813AEF8-FED8-47B9-A218-BBF0A115AAEA}" type="slidenum">
              <a:rPr lang="en-US" altLang="zh-CN" sz="1200">
                <a:solidFill>
                  <a:srgbClr val="B5A788"/>
                </a:solidFill>
              </a:rPr>
              <a:pPr/>
              <a:t>14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>
            <a:extLst>
              <a:ext uri="{FF2B5EF4-FFF2-40B4-BE49-F238E27FC236}">
                <a16:creationId xmlns:a16="http://schemas.microsoft.com/office/drawing/2014/main" id="{58F77D73-1332-91B6-00A7-DCFE6BF17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7.3.1 </a:t>
            </a:r>
            <a:r>
              <a:rPr lang="zh-CN" altLang="en-US">
                <a:effectLst/>
              </a:rPr>
              <a:t>需求的不同类型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629258D0-E625-8A18-DE6D-8826C246C45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67BAB745-2167-D86C-4DCF-4339579B98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A71CAED0-1FD9-45DF-8D8F-5E6080DC24E2}" type="slidenum">
              <a:rPr lang="en-US" altLang="zh-CN" sz="1200">
                <a:solidFill>
                  <a:srgbClr val="B5A788"/>
                </a:solidFill>
              </a:rPr>
              <a:pPr/>
              <a:t>15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25604" name="Picture 6">
            <a:extLst>
              <a:ext uri="{FF2B5EF4-FFF2-40B4-BE49-F238E27FC236}">
                <a16:creationId xmlns:a16="http://schemas.microsoft.com/office/drawing/2014/main" id="{77D70F86-2D3B-2154-A6EB-566DD6DE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8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412875"/>
            <a:ext cx="48958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>
            <a:extLst>
              <a:ext uri="{FF2B5EF4-FFF2-40B4-BE49-F238E27FC236}">
                <a16:creationId xmlns:a16="http://schemas.microsoft.com/office/drawing/2014/main" id="{DF7F09E9-4D20-781B-69A3-B3A5F29FD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7.3.1 </a:t>
            </a:r>
            <a:r>
              <a:rPr lang="zh-CN" altLang="en-US">
                <a:effectLst/>
              </a:rPr>
              <a:t>需求的不同类型</a:t>
            </a:r>
          </a:p>
        </p:txBody>
      </p:sp>
      <p:sp>
        <p:nvSpPr>
          <p:cNvPr id="361475" name="Rectangle 3">
            <a:extLst>
              <a:ext uri="{FF2B5EF4-FFF2-40B4-BE49-F238E27FC236}">
                <a16:creationId xmlns:a16="http://schemas.microsoft.com/office/drawing/2014/main" id="{3F2315CF-3227-F3FD-C0DD-750EE0086D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7775" y="1447800"/>
            <a:ext cx="7824788" cy="4910138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400">
                <a:solidFill>
                  <a:srgbClr val="0070C0"/>
                </a:solidFill>
              </a:rPr>
              <a:t>非功能需求</a:t>
            </a:r>
            <a:r>
              <a:rPr lang="zh-CN" altLang="en-US" sz="2400"/>
              <a:t>对交互设计的影响导致</a:t>
            </a:r>
            <a:r>
              <a:rPr lang="zh-CN" altLang="en-US" sz="2400">
                <a:solidFill>
                  <a:srgbClr val="0070C0"/>
                </a:solidFill>
              </a:rPr>
              <a:t>需要进一步分类</a:t>
            </a:r>
            <a:endParaRPr lang="en-US" altLang="zh-CN" sz="240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zh-CN" altLang="en-US" sz="2400">
              <a:solidFill>
                <a:srgbClr val="0070C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700">
                <a:solidFill>
                  <a:srgbClr val="C00000"/>
                </a:solidFill>
              </a:rPr>
              <a:t>交互式产品</a:t>
            </a:r>
            <a:r>
              <a:rPr lang="zh-CN" altLang="en-US" sz="2700"/>
              <a:t>的</a:t>
            </a:r>
            <a:r>
              <a:rPr lang="zh-CN" altLang="en-US" sz="2700">
                <a:solidFill>
                  <a:srgbClr val="C00000"/>
                </a:solidFill>
              </a:rPr>
              <a:t>需求分类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功能需求</a:t>
            </a:r>
            <a:r>
              <a:rPr lang="zh-CN" altLang="en-US" sz="2400"/>
              <a:t>：系统</a:t>
            </a:r>
            <a:r>
              <a:rPr lang="zh-CN" altLang="en-US" sz="2400">
                <a:solidFill>
                  <a:srgbClr val="0070C0"/>
                </a:solidFill>
              </a:rPr>
              <a:t>应提供的服务</a:t>
            </a:r>
            <a:r>
              <a:rPr lang="zh-CN" altLang="en-US" sz="2400"/>
              <a:t>，描述应简明、无二义</a:t>
            </a:r>
            <a:endParaRPr lang="en-US" altLang="zh-CN" sz="2400"/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zh-CN" altLang="en-US" sz="2400"/>
          </a:p>
          <a:p>
            <a:pPr lvl="1" eaLnBrk="1" hangingPunct="1">
              <a:lnSpc>
                <a:spcPct val="8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数据需求</a:t>
            </a:r>
            <a:r>
              <a:rPr lang="zh-CN" altLang="en-US" sz="2400"/>
              <a:t>：系统</a:t>
            </a:r>
            <a:r>
              <a:rPr lang="zh-CN" altLang="en-US" sz="2400">
                <a:solidFill>
                  <a:srgbClr val="0070C0"/>
                </a:solidFill>
              </a:rPr>
              <a:t>所需处理的数据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/>
              <a:t>数据类型、可变性、大小</a:t>
            </a:r>
            <a:r>
              <a:rPr lang="en-US" altLang="zh-CN" sz="2000"/>
              <a:t>/</a:t>
            </a:r>
            <a:r>
              <a:rPr lang="zh-CN" altLang="en-US" sz="2000"/>
              <a:t>数量、持久性、准确性和取值</a:t>
            </a:r>
            <a:endParaRPr lang="en-US" altLang="zh-CN" sz="2000"/>
          </a:p>
          <a:p>
            <a:pPr marL="887413"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zh-CN" altLang="en-US" sz="2000"/>
          </a:p>
          <a:p>
            <a:pPr lvl="1" eaLnBrk="1" hangingPunct="1">
              <a:lnSpc>
                <a:spcPct val="8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环境需求</a:t>
            </a:r>
            <a:r>
              <a:rPr lang="zh-CN" altLang="en-US" sz="2400"/>
              <a:t>：产品的</a:t>
            </a:r>
            <a:r>
              <a:rPr lang="zh-CN" altLang="en-US" sz="2400">
                <a:solidFill>
                  <a:srgbClr val="0070C0"/>
                </a:solidFill>
              </a:rPr>
              <a:t>使用环境</a:t>
            </a:r>
            <a:r>
              <a:rPr lang="zh-CN" altLang="en-US" sz="2400"/>
              <a:t>，包括</a:t>
            </a:r>
            <a:r>
              <a:rPr lang="en-US" altLang="zh-CN" sz="2400"/>
              <a:t>4</a:t>
            </a:r>
            <a:r>
              <a:rPr lang="zh-CN" altLang="en-US" sz="2400"/>
              <a:t>个方面的因素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>
                <a:solidFill>
                  <a:srgbClr val="0070C0"/>
                </a:solidFill>
              </a:rPr>
              <a:t>物理环境：</a:t>
            </a:r>
            <a:r>
              <a:rPr lang="zh-CN" altLang="en-US" sz="2000"/>
              <a:t>涉及到工作环境本身及交互方式的设计</a:t>
            </a:r>
          </a:p>
          <a:p>
            <a:pPr lvl="3" eaLnBrk="1" hangingPunct="1">
              <a:lnSpc>
                <a:spcPct val="80000"/>
              </a:lnSpc>
            </a:pPr>
            <a:r>
              <a:rPr lang="zh-CN" altLang="en-US" sz="1700"/>
              <a:t>例如：位置、采光、噪音等对人身安全和健康的影响，也影响到</a:t>
            </a:r>
            <a:r>
              <a:rPr lang="zh-CN" altLang="en-US" sz="1700">
                <a:solidFill>
                  <a:srgbClr val="0070C0"/>
                </a:solidFill>
              </a:rPr>
              <a:t>交互范型</a:t>
            </a:r>
            <a:r>
              <a:rPr lang="zh-CN" altLang="en-US" sz="1700"/>
              <a:t>的选择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>
                <a:solidFill>
                  <a:srgbClr val="0070C0"/>
                </a:solidFill>
              </a:rPr>
              <a:t>社会环境：</a:t>
            </a:r>
            <a:r>
              <a:rPr lang="zh-CN" altLang="en-US" sz="2000"/>
              <a:t>涉及到对人员之间协作、协调和通信的支持</a:t>
            </a:r>
          </a:p>
          <a:p>
            <a:pPr lvl="3" eaLnBrk="1" hangingPunct="1">
              <a:lnSpc>
                <a:spcPct val="80000"/>
              </a:lnSpc>
            </a:pPr>
            <a:r>
              <a:rPr lang="zh-CN" altLang="en-US" sz="1700"/>
              <a:t>例如：状态的感知、协调机制和远程通信等</a:t>
            </a:r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F2AD29F2-C79C-2730-4768-80A6BCAA92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A83F8EFB-0BBF-4445-8AED-5BE6739C0F24}" type="slidenum">
              <a:rPr lang="en-US" altLang="zh-CN" sz="1200">
                <a:solidFill>
                  <a:srgbClr val="B5A788"/>
                </a:solidFill>
              </a:rPr>
              <a:pPr/>
              <a:t>16</a:t>
            </a:fld>
            <a:endParaRPr lang="en-US" altLang="zh-CN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CC0330-0302-6616-804A-582F9BDD1194}"/>
                  </a:ext>
                </a:extLst>
              </p14:cNvPr>
              <p14:cNvContentPartPr/>
              <p14:nvPr/>
            </p14:nvContentPartPr>
            <p14:xfrm>
              <a:off x="1256400" y="1945080"/>
              <a:ext cx="434520" cy="81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CC0330-0302-6616-804A-582F9BDD11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00" y="1936080"/>
                <a:ext cx="45216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A0E337-B3A7-B305-F763-6ECC65538B35}"/>
                  </a:ext>
                </a:extLst>
              </p14:cNvPr>
              <p14:cNvContentPartPr/>
              <p14:nvPr/>
            </p14:nvContentPartPr>
            <p14:xfrm>
              <a:off x="1590840" y="4419720"/>
              <a:ext cx="398520" cy="62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A0E337-B3A7-B305-F763-6ECC65538B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1840" y="4410720"/>
                <a:ext cx="416160" cy="64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>
            <a:extLst>
              <a:ext uri="{FF2B5EF4-FFF2-40B4-BE49-F238E27FC236}">
                <a16:creationId xmlns:a16="http://schemas.microsoft.com/office/drawing/2014/main" id="{B7825572-A795-012B-2BF4-6BFE51904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7.3.1 </a:t>
            </a:r>
            <a:r>
              <a:rPr lang="zh-CN" altLang="en-US">
                <a:effectLst/>
              </a:rPr>
              <a:t>需求的不同类型</a:t>
            </a:r>
          </a:p>
        </p:txBody>
      </p:sp>
      <p:sp>
        <p:nvSpPr>
          <p:cNvPr id="362499" name="Rectangle 3">
            <a:extLst>
              <a:ext uri="{FF2B5EF4-FFF2-40B4-BE49-F238E27FC236}">
                <a16:creationId xmlns:a16="http://schemas.microsoft.com/office/drawing/2014/main" id="{8DC1923A-BFC6-4F7C-F8B1-7E88BDA22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8575" y="1447800"/>
            <a:ext cx="7635875" cy="4910138"/>
          </a:xfrm>
        </p:spPr>
        <p:txBody>
          <a:bodyPr>
            <a:normAutofit/>
          </a:bodyPr>
          <a:lstStyle/>
          <a:p>
            <a:pPr marL="887413" lvl="2" eaLnBrk="1" hangingPunct="1"/>
            <a:r>
              <a:rPr lang="zh-CN" altLang="en-US" sz="1700">
                <a:solidFill>
                  <a:srgbClr val="0070C0"/>
                </a:solidFill>
              </a:rPr>
              <a:t>组织环境：</a:t>
            </a:r>
            <a:r>
              <a:rPr lang="zh-CN" altLang="en-US" sz="1700"/>
              <a:t>涉及到对用户工作的支持程度</a:t>
            </a:r>
          </a:p>
          <a:p>
            <a:pPr lvl="3" eaLnBrk="1" hangingPunct="1"/>
            <a:r>
              <a:rPr lang="zh-CN" altLang="en-US" sz="1400"/>
              <a:t>例如：支持的质量、响应速度、资源获取、管理结构</a:t>
            </a:r>
          </a:p>
          <a:p>
            <a:pPr marL="887413" lvl="2" eaLnBrk="1" hangingPunct="1"/>
            <a:r>
              <a:rPr lang="zh-CN" altLang="en-US" sz="1700">
                <a:solidFill>
                  <a:srgbClr val="0070C0"/>
                </a:solidFill>
              </a:rPr>
              <a:t>技术环境：</a:t>
            </a:r>
            <a:r>
              <a:rPr lang="zh-CN" altLang="en-US" sz="1700"/>
              <a:t>涉及到对系统开发的限制</a:t>
            </a:r>
          </a:p>
          <a:p>
            <a:pPr lvl="3" eaLnBrk="1" hangingPunct="1"/>
            <a:r>
              <a:rPr lang="zh-CN" altLang="en-US" sz="1400"/>
              <a:t>例如：操作的软硬件平台、技术的兼容性</a:t>
            </a:r>
            <a:endParaRPr lang="en-US" altLang="zh-CN" sz="1400"/>
          </a:p>
          <a:p>
            <a:pPr lvl="3" eaLnBrk="1" hangingPunct="1">
              <a:buFont typeface="Wingdings 2" panose="05020102010507070707" pitchFamily="18" charset="2"/>
              <a:buNone/>
            </a:pPr>
            <a:endParaRPr lang="zh-CN" altLang="en-US" sz="1400"/>
          </a:p>
          <a:p>
            <a:pPr lvl="1" eaLnBrk="1" hangingPunct="1"/>
            <a:r>
              <a:rPr lang="zh-CN" altLang="en-US" sz="2000">
                <a:solidFill>
                  <a:srgbClr val="FF0000"/>
                </a:solidFill>
              </a:rPr>
              <a:t>用户需求</a:t>
            </a:r>
            <a:r>
              <a:rPr lang="zh-CN" altLang="en-US" sz="2000"/>
              <a:t>：</a:t>
            </a:r>
            <a:r>
              <a:rPr lang="zh-CN" altLang="en-US" sz="2000">
                <a:solidFill>
                  <a:srgbClr val="0070C0"/>
                </a:solidFill>
              </a:rPr>
              <a:t>目标用户群的特征</a:t>
            </a:r>
            <a:r>
              <a:rPr lang="zh-CN" altLang="en-US" sz="2000"/>
              <a:t>，通常表示为用户属性集</a:t>
            </a:r>
          </a:p>
          <a:p>
            <a:pPr marL="887413" lvl="2" eaLnBrk="1" hangingPunct="1"/>
            <a:r>
              <a:rPr lang="zh-CN" altLang="en-US" sz="1700"/>
              <a:t>包括</a:t>
            </a:r>
            <a:r>
              <a:rPr lang="zh-CN" altLang="en-US" sz="1700">
                <a:solidFill>
                  <a:srgbClr val="0070C0"/>
                </a:solidFill>
              </a:rPr>
              <a:t>能力、知识、背景、偏好</a:t>
            </a:r>
            <a:r>
              <a:rPr lang="zh-CN" altLang="en-US" sz="1700"/>
              <a:t>等</a:t>
            </a:r>
          </a:p>
          <a:p>
            <a:pPr lvl="3" eaLnBrk="1" hangingPunct="1"/>
            <a:r>
              <a:rPr lang="zh-CN" altLang="en-US" sz="1400"/>
              <a:t>例如：用户可以是初学者、专家、偶然用户</a:t>
            </a:r>
            <a:endParaRPr lang="en-US" altLang="zh-CN" sz="1400"/>
          </a:p>
          <a:p>
            <a:pPr lvl="3" eaLnBrk="1" hangingPunct="1">
              <a:buFont typeface="Wingdings 2" panose="05020102010507070707" pitchFamily="18" charset="2"/>
              <a:buNone/>
            </a:pPr>
            <a:endParaRPr lang="zh-CN" altLang="en-US" sz="1400"/>
          </a:p>
          <a:p>
            <a:pPr marL="887413" lvl="2" eaLnBrk="1" hangingPunct="1"/>
            <a:r>
              <a:rPr lang="zh-CN" altLang="en-US" sz="1700"/>
              <a:t>不同的用户类型</a:t>
            </a:r>
            <a:r>
              <a:rPr lang="zh-CN" altLang="en-US" sz="1700">
                <a:solidFill>
                  <a:srgbClr val="0070C0"/>
                </a:solidFill>
              </a:rPr>
              <a:t>对可用性具有不同的需要</a:t>
            </a:r>
          </a:p>
          <a:p>
            <a:pPr lvl="3" eaLnBrk="1" hangingPunct="1"/>
            <a:r>
              <a:rPr lang="zh-CN" altLang="en-US" sz="1400"/>
              <a:t>例如：初学者需要步进的提示和限制，而专家则需要更多的灵活性和控制权</a:t>
            </a:r>
            <a:endParaRPr lang="en-US" altLang="zh-CN" sz="1400"/>
          </a:p>
          <a:p>
            <a:pPr lvl="3" eaLnBrk="1" hangingPunct="1">
              <a:buFont typeface="Wingdings 2" panose="05020102010507070707" pitchFamily="18" charset="2"/>
              <a:buNone/>
            </a:pPr>
            <a:endParaRPr lang="zh-CN" altLang="en-US" sz="1400"/>
          </a:p>
          <a:p>
            <a:pPr lvl="1" eaLnBrk="1" hangingPunct="1"/>
            <a:r>
              <a:rPr lang="zh-CN" altLang="en-US" sz="2000">
                <a:solidFill>
                  <a:srgbClr val="FF0000"/>
                </a:solidFill>
              </a:rPr>
              <a:t>可用性需求</a:t>
            </a:r>
            <a:r>
              <a:rPr lang="zh-CN" altLang="en-US" sz="2000"/>
              <a:t>：需达到的</a:t>
            </a:r>
            <a:r>
              <a:rPr lang="zh-CN" altLang="en-US" sz="2000">
                <a:solidFill>
                  <a:srgbClr val="0070C0"/>
                </a:solidFill>
              </a:rPr>
              <a:t>可用性目标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0070C0"/>
                </a:solidFill>
              </a:rPr>
              <a:t>度量标准</a:t>
            </a:r>
          </a:p>
          <a:p>
            <a:pPr marL="887413" lvl="2" eaLnBrk="1" hangingPunct="1"/>
            <a:r>
              <a:rPr lang="zh-CN" altLang="en-US" sz="1700"/>
              <a:t>按照可用性工程，</a:t>
            </a:r>
            <a:r>
              <a:rPr lang="zh-CN" altLang="en-US" sz="1700">
                <a:solidFill>
                  <a:srgbClr val="0070C0"/>
                </a:solidFill>
              </a:rPr>
              <a:t>可用性规约</a:t>
            </a:r>
            <a:r>
              <a:rPr lang="zh-CN" altLang="en-US" sz="1700"/>
              <a:t>需要明确指定</a:t>
            </a:r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2A167D2C-9ECF-4D47-A404-71D77A7DEC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26A794C7-4135-4BA1-B83B-ED3CB5F9FCF8}" type="slidenum">
              <a:rPr lang="en-US" altLang="zh-CN" sz="1200">
                <a:solidFill>
                  <a:srgbClr val="B5A788"/>
                </a:solidFill>
              </a:rPr>
              <a:pPr/>
              <a:t>17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>
            <a:extLst>
              <a:ext uri="{FF2B5EF4-FFF2-40B4-BE49-F238E27FC236}">
                <a16:creationId xmlns:a16="http://schemas.microsoft.com/office/drawing/2014/main" id="{7A0EDDAC-2CB4-C766-83CE-99BCAEFDA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7.3.1 </a:t>
            </a:r>
            <a:r>
              <a:rPr lang="zh-CN" altLang="en-US">
                <a:effectLst/>
              </a:rPr>
              <a:t>需求的不同类型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373C9CAD-0BBE-4939-7DBA-CAC608CB4C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87413" lvl="2" eaLnBrk="1" hangingPunct="1"/>
            <a:r>
              <a:rPr lang="zh-CN" altLang="en-US" sz="2200"/>
              <a:t>但指定客观的度量标准不仅困难，且有争议</a:t>
            </a:r>
          </a:p>
          <a:p>
            <a:pPr lvl="1" eaLnBrk="1" hangingPunct="1"/>
            <a:r>
              <a:rPr lang="zh-CN" altLang="en-US" sz="2600"/>
              <a:t>可用性需求和用户需求是</a:t>
            </a:r>
            <a:r>
              <a:rPr lang="zh-CN" altLang="en-US" sz="2600">
                <a:solidFill>
                  <a:srgbClr val="0070C0"/>
                </a:solidFill>
              </a:rPr>
              <a:t>不同的事情</a:t>
            </a:r>
            <a:endParaRPr lang="en-US" altLang="zh-CN" sz="2600">
              <a:solidFill>
                <a:srgbClr val="0070C0"/>
              </a:solidFill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 sz="2600"/>
          </a:p>
          <a:p>
            <a:pPr eaLnBrk="1" hangingPunct="1"/>
            <a:r>
              <a:rPr lang="zh-CN" altLang="en-US" sz="3000"/>
              <a:t>需求规约实例（练习</a:t>
            </a:r>
            <a:r>
              <a:rPr lang="en-US" altLang="zh-CN" sz="3000"/>
              <a:t>7.1</a:t>
            </a:r>
            <a:r>
              <a:rPr lang="zh-CN" altLang="en-US" sz="3000"/>
              <a:t>）</a:t>
            </a:r>
          </a:p>
          <a:p>
            <a:pPr lvl="1" eaLnBrk="1" hangingPunct="1"/>
            <a:r>
              <a:rPr lang="zh-CN" altLang="en-US" sz="2600"/>
              <a:t>大学自助餐厅的</a:t>
            </a:r>
            <a:r>
              <a:rPr lang="en-US" altLang="zh-CN" sz="2600"/>
              <a:t>POS</a:t>
            </a:r>
            <a:r>
              <a:rPr lang="zh-CN" altLang="en-US" sz="2600"/>
              <a:t>系统，允许用户使用</a:t>
            </a:r>
            <a:r>
              <a:rPr lang="en-US" altLang="zh-CN" sz="2600"/>
              <a:t>IC</a:t>
            </a:r>
            <a:r>
              <a:rPr lang="zh-CN" altLang="en-US" sz="2600"/>
              <a:t>卡支付</a:t>
            </a:r>
          </a:p>
          <a:p>
            <a:pPr marL="887413" lvl="2" eaLnBrk="1" hangingPunct="1"/>
            <a:r>
              <a:rPr lang="zh-CN" altLang="en-US" sz="2200"/>
              <a:t>功能：系统应能计算总金额</a:t>
            </a:r>
          </a:p>
          <a:p>
            <a:pPr marL="887413" lvl="2" eaLnBrk="1" hangingPunct="1"/>
            <a:r>
              <a:rPr lang="zh-CN" altLang="en-US" sz="2200"/>
              <a:t>数据：系统应能读取价格表</a:t>
            </a:r>
          </a:p>
          <a:p>
            <a:pPr marL="887413" lvl="2" eaLnBrk="1" hangingPunct="1"/>
            <a:r>
              <a:rPr lang="zh-CN" altLang="en-US" sz="2200"/>
              <a:t>环境：使用托盘、行为匆忙；嘈杂、与人交谈等</a:t>
            </a:r>
          </a:p>
          <a:p>
            <a:pPr marL="887413" lvl="2" eaLnBrk="1" hangingPunct="1"/>
            <a:r>
              <a:rPr lang="zh-CN" altLang="en-US" sz="2200"/>
              <a:t>用户：多数不足</a:t>
            </a:r>
            <a:r>
              <a:rPr lang="en-US" altLang="zh-CN" sz="2200"/>
              <a:t>25</a:t>
            </a:r>
            <a:r>
              <a:rPr lang="zh-CN" altLang="en-US" sz="2200"/>
              <a:t>岁，乐于接受新技术</a:t>
            </a:r>
          </a:p>
          <a:p>
            <a:pPr marL="887413" lvl="2" eaLnBrk="1" hangingPunct="1"/>
            <a:r>
              <a:rPr lang="zh-CN" altLang="en-US" sz="2200"/>
              <a:t>可用性：操作须简单、易学、易记、高效、处理错误</a:t>
            </a:r>
          </a:p>
        </p:txBody>
      </p:sp>
      <p:sp>
        <p:nvSpPr>
          <p:cNvPr id="28675" name="灯片编号占位符 3">
            <a:extLst>
              <a:ext uri="{FF2B5EF4-FFF2-40B4-BE49-F238E27FC236}">
                <a16:creationId xmlns:a16="http://schemas.microsoft.com/office/drawing/2014/main" id="{A8B1E16A-B6C6-7627-1C9E-4BB3F6063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0D250901-062B-4D8C-A307-A438E59AE4E5}" type="slidenum">
              <a:rPr lang="en-US" altLang="zh-CN" sz="1200">
                <a:solidFill>
                  <a:srgbClr val="B5A788"/>
                </a:solidFill>
              </a:rPr>
              <a:pPr/>
              <a:t>18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6024FF-8A2B-6B49-B55B-D013AC1AD0BF}"/>
              </a:ext>
            </a:extLst>
          </p:cNvPr>
          <p:cNvGrpSpPr/>
          <p:nvPr/>
        </p:nvGrpSpPr>
        <p:grpSpPr>
          <a:xfrm>
            <a:off x="2000520" y="2481840"/>
            <a:ext cx="2148840" cy="3637800"/>
            <a:chOff x="2000520" y="2481840"/>
            <a:chExt cx="2148840" cy="363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AB351C-EAFB-093F-0541-8E2C69C6E941}"/>
                    </a:ext>
                  </a:extLst>
                </p14:cNvPr>
                <p14:cNvContentPartPr/>
                <p14:nvPr/>
              </p14:nvContentPartPr>
              <p14:xfrm>
                <a:off x="2573280" y="2481840"/>
                <a:ext cx="1576080" cy="1008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AB351C-EAFB-093F-0541-8E2C69C6E9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64280" y="2473200"/>
                  <a:ext cx="159372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961BA0E-70B0-043C-4BBA-3099DD5D5B4F}"/>
                    </a:ext>
                  </a:extLst>
                </p14:cNvPr>
                <p14:cNvContentPartPr/>
                <p14:nvPr/>
              </p14:nvContentPartPr>
              <p14:xfrm>
                <a:off x="2000520" y="4193640"/>
                <a:ext cx="435600" cy="1926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961BA0E-70B0-043C-4BBA-3099DD5D5B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91880" y="4184640"/>
                  <a:ext cx="453240" cy="194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>
            <a:extLst>
              <a:ext uri="{FF2B5EF4-FFF2-40B4-BE49-F238E27FC236}">
                <a16:creationId xmlns:a16="http://schemas.microsoft.com/office/drawing/2014/main" id="{F442E79C-B7CE-D05E-5114-93FF2E998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ffectLst/>
              </a:rPr>
              <a:t>7.4 </a:t>
            </a:r>
            <a:r>
              <a:rPr lang="zh-CN" altLang="en-US" dirty="0">
                <a:effectLst/>
              </a:rPr>
              <a:t>数据收集</a:t>
            </a:r>
          </a:p>
        </p:txBody>
      </p:sp>
      <p:sp>
        <p:nvSpPr>
          <p:cNvPr id="364547" name="Rectangle 3">
            <a:extLst>
              <a:ext uri="{FF2B5EF4-FFF2-40B4-BE49-F238E27FC236}">
                <a16:creationId xmlns:a16="http://schemas.microsoft.com/office/drawing/2014/main" id="{78C9F1EB-787D-48FF-A430-C0C94E1BF0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15617" y="1447800"/>
            <a:ext cx="7955358" cy="51244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2500" dirty="0">
                <a:solidFill>
                  <a:srgbClr val="C00000"/>
                </a:solidFill>
              </a:rPr>
              <a:t>数据收集</a:t>
            </a:r>
            <a:r>
              <a:rPr lang="zh-CN" altLang="en-US" sz="2500" dirty="0"/>
              <a:t>是</a:t>
            </a:r>
            <a:r>
              <a:rPr lang="zh-CN" altLang="en-US" sz="2500" dirty="0">
                <a:solidFill>
                  <a:srgbClr val="0070C0"/>
                </a:solidFill>
              </a:rPr>
              <a:t>理解用户需要</a:t>
            </a:r>
            <a:r>
              <a:rPr lang="zh-CN" altLang="en-US" sz="2500" dirty="0"/>
              <a:t>的重要步骤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 dirty="0"/>
              <a:t>解释、分析用户的需要需要有与</a:t>
            </a:r>
            <a:r>
              <a:rPr lang="zh-CN" altLang="en-US" sz="2200" dirty="0">
                <a:solidFill>
                  <a:srgbClr val="0070C0"/>
                </a:solidFill>
              </a:rPr>
              <a:t>使用上下文相关的信息</a:t>
            </a:r>
            <a:endParaRPr lang="en-US" altLang="zh-CN" sz="2200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zh-CN" altLang="en-US" sz="2200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 dirty="0"/>
              <a:t>旨在</a:t>
            </a:r>
            <a:r>
              <a:rPr lang="zh-CN" altLang="en-US" sz="2200" dirty="0">
                <a:solidFill>
                  <a:srgbClr val="0070C0"/>
                </a:solidFill>
              </a:rPr>
              <a:t>收集充分的相关数据</a:t>
            </a:r>
            <a:r>
              <a:rPr lang="zh-CN" altLang="en-US" sz="2200" dirty="0"/>
              <a:t>，从中</a:t>
            </a:r>
            <a:r>
              <a:rPr lang="zh-CN" altLang="en-US" sz="2200" dirty="0">
                <a:solidFill>
                  <a:srgbClr val="0070C0"/>
                </a:solidFill>
              </a:rPr>
              <a:t>指定稳定的需求</a:t>
            </a:r>
            <a:r>
              <a:rPr lang="zh-CN" altLang="en-US" sz="2200" dirty="0"/>
              <a:t>集合</a:t>
            </a:r>
            <a:endParaRPr lang="en-US" altLang="zh-CN" sz="2200" dirty="0"/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zh-CN" altLang="en-US" sz="2200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sz="2200" dirty="0">
                <a:solidFill>
                  <a:srgbClr val="0070C0"/>
                </a:solidFill>
              </a:rPr>
              <a:t>即使存在某些初始需求</a:t>
            </a:r>
            <a:r>
              <a:rPr lang="zh-CN" altLang="en-US" sz="2200" dirty="0"/>
              <a:t>，仍需要进行数据收集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1900" dirty="0"/>
              <a:t>因为需要进一步澄清、证实和扩充</a:t>
            </a:r>
            <a:endParaRPr lang="en-US" altLang="zh-CN" sz="1900" dirty="0"/>
          </a:p>
          <a:p>
            <a:pPr marL="887413"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zh-CN" altLang="en-US" sz="19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500" dirty="0">
                <a:solidFill>
                  <a:srgbClr val="0070C0"/>
                </a:solidFill>
              </a:rPr>
              <a:t>数据收集的方法和技术</a:t>
            </a:r>
            <a:r>
              <a:rPr lang="zh-CN" altLang="en-US" sz="2500" dirty="0"/>
              <a:t>：来自</a:t>
            </a:r>
            <a:r>
              <a:rPr lang="zh-CN" altLang="en-US" sz="2500" dirty="0">
                <a:solidFill>
                  <a:srgbClr val="C00000"/>
                </a:solidFill>
              </a:rPr>
              <a:t>社会科学的各个领域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 dirty="0"/>
              <a:t>包括</a:t>
            </a:r>
            <a:r>
              <a:rPr lang="zh-CN" altLang="en-US" sz="2200" dirty="0">
                <a:solidFill>
                  <a:srgbClr val="C00000"/>
                </a:solidFill>
              </a:rPr>
              <a:t>问卷调查、访谈、专题组或研讨会、自然观察和研究文档</a:t>
            </a:r>
            <a:endParaRPr lang="en-US" altLang="zh-CN" sz="2200" dirty="0">
              <a:solidFill>
                <a:srgbClr val="C00000"/>
              </a:solidFill>
            </a:endParaRP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zh-CN" altLang="en-US" sz="2200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 dirty="0"/>
              <a:t>此过程也可</a:t>
            </a:r>
            <a:r>
              <a:rPr lang="zh-CN" altLang="en-US" sz="2200" dirty="0">
                <a:solidFill>
                  <a:srgbClr val="0070C0"/>
                </a:solidFill>
              </a:rPr>
              <a:t>借助各种道具</a:t>
            </a:r>
            <a:r>
              <a:rPr lang="zh-CN" altLang="en-US" sz="2200" dirty="0"/>
              <a:t>，如模拟场景、原型等</a:t>
            </a:r>
            <a:endParaRPr lang="en-US" altLang="zh-CN" sz="2200" dirty="0"/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zh-CN" altLang="en-US" sz="22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500" dirty="0"/>
              <a:t>相同的技术也应用于</a:t>
            </a:r>
            <a:r>
              <a:rPr lang="zh-CN" altLang="en-US" sz="2500" dirty="0">
                <a:solidFill>
                  <a:srgbClr val="0070C0"/>
                </a:solidFill>
              </a:rPr>
              <a:t>系统评估</a:t>
            </a:r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36485AB2-3764-80DF-EF27-DF2981130C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AAD4C69C-4A6E-4C6A-9EBA-67186F646810}" type="slidenum">
              <a:rPr lang="en-US" altLang="zh-CN" sz="1200">
                <a:solidFill>
                  <a:srgbClr val="B5A788"/>
                </a:solidFill>
              </a:rPr>
              <a:pPr/>
              <a:t>19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1CD622-03A3-BF67-35A6-56D26422E607}"/>
              </a:ext>
            </a:extLst>
          </p:cNvPr>
          <p:cNvGrpSpPr/>
          <p:nvPr/>
        </p:nvGrpSpPr>
        <p:grpSpPr>
          <a:xfrm>
            <a:off x="1222560" y="1295640"/>
            <a:ext cx="5898960" cy="800640"/>
            <a:chOff x="1222560" y="1295640"/>
            <a:chExt cx="5898960" cy="8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7EB06BF-93AF-B9C7-2F64-AEF236FBC9F0}"/>
                    </a:ext>
                  </a:extLst>
                </p14:cNvPr>
                <p14:cNvContentPartPr/>
                <p14:nvPr/>
              </p14:nvContentPartPr>
              <p14:xfrm>
                <a:off x="1222560" y="1295640"/>
                <a:ext cx="475200" cy="800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7EB06BF-93AF-B9C7-2F64-AEF236FBC9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3920" y="1286640"/>
                  <a:ext cx="49284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5323D4-C1F8-CAA9-8077-20905EBC0C6D}"/>
                    </a:ext>
                  </a:extLst>
                </p14:cNvPr>
                <p14:cNvContentPartPr/>
                <p14:nvPr/>
              </p14:nvContentPartPr>
              <p14:xfrm>
                <a:off x="3247560" y="1690920"/>
                <a:ext cx="3873960" cy="140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5323D4-C1F8-CAA9-8077-20905EBC0C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38920" y="1682280"/>
                  <a:ext cx="3891600" cy="158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C3DB736B-EE25-3F73-0CD6-41DA37D341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ffectLst/>
              </a:rPr>
              <a:t>第</a:t>
            </a:r>
            <a:r>
              <a:rPr lang="en-US" altLang="zh-CN">
                <a:effectLst/>
              </a:rPr>
              <a:t>7</a:t>
            </a:r>
            <a:r>
              <a:rPr lang="zh-CN" altLang="en-US">
                <a:effectLst/>
              </a:rPr>
              <a:t>章 识别需要与建立需求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23520A61-F825-3CE1-D277-0CE12370FD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本章内容</a:t>
            </a:r>
          </a:p>
          <a:p>
            <a:pPr lvl="1" eaLnBrk="1" hangingPunct="1"/>
            <a:r>
              <a:rPr lang="zh-CN" altLang="en-US"/>
              <a:t>引言</a:t>
            </a:r>
          </a:p>
          <a:p>
            <a:pPr lvl="1" eaLnBrk="1" hangingPunct="1"/>
            <a:r>
              <a:rPr lang="en-US" altLang="zh-CN"/>
              <a:t>what</a:t>
            </a:r>
            <a:r>
              <a:rPr lang="zh-CN" altLang="en-US"/>
              <a:t>，</a:t>
            </a:r>
            <a:r>
              <a:rPr lang="en-US" altLang="zh-CN"/>
              <a:t>how</a:t>
            </a:r>
            <a:r>
              <a:rPr lang="zh-CN" altLang="en-US"/>
              <a:t>，</a:t>
            </a:r>
            <a:r>
              <a:rPr lang="en-US" altLang="zh-CN"/>
              <a:t>and why</a:t>
            </a:r>
          </a:p>
          <a:p>
            <a:pPr lvl="1" eaLnBrk="1" hangingPunct="1"/>
            <a:r>
              <a:rPr lang="zh-CN" altLang="en-US"/>
              <a:t>什么是需求</a:t>
            </a:r>
          </a:p>
          <a:p>
            <a:pPr lvl="1" eaLnBrk="1" hangingPunct="1"/>
            <a:r>
              <a:rPr lang="zh-CN" altLang="en-US"/>
              <a:t>数据收集（</a:t>
            </a:r>
            <a:r>
              <a:rPr lang="en-US" altLang="zh-CN"/>
              <a:t>data gathering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数据的解释与分析</a:t>
            </a:r>
          </a:p>
          <a:p>
            <a:pPr lvl="1" eaLnBrk="1" hangingPunct="1"/>
            <a:r>
              <a:rPr lang="zh-CN" altLang="en-US"/>
              <a:t>任务描述</a:t>
            </a:r>
          </a:p>
          <a:p>
            <a:pPr lvl="1" eaLnBrk="1" hangingPunct="1"/>
            <a:r>
              <a:rPr lang="zh-CN" altLang="en-US"/>
              <a:t>任务分析</a:t>
            </a:r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9D898D45-8D02-296E-B611-EB01059EF2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69B28131-51D2-404B-B574-565DA20543F4}" type="slidenum">
              <a:rPr lang="en-US" altLang="zh-CN" sz="1200">
                <a:solidFill>
                  <a:srgbClr val="B5A788"/>
                </a:solidFill>
              </a:rPr>
              <a:pPr/>
              <a:t>2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>
            <a:extLst>
              <a:ext uri="{FF2B5EF4-FFF2-40B4-BE49-F238E27FC236}">
                <a16:creationId xmlns:a16="http://schemas.microsoft.com/office/drawing/2014/main" id="{A7F1CD5A-EB2D-017D-3A13-0AAAD1F448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7.4.1 </a:t>
            </a:r>
            <a:r>
              <a:rPr lang="zh-CN" altLang="en-US">
                <a:effectLst/>
              </a:rPr>
              <a:t>数据收集技术</a:t>
            </a:r>
          </a:p>
        </p:txBody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id="{22DA1FA8-B623-56A0-01F7-DC3A529BF3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0113" y="1571625"/>
            <a:ext cx="8101012" cy="528637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000" dirty="0"/>
              <a:t>相关技术简介</a:t>
            </a:r>
          </a:p>
          <a:p>
            <a:pPr lvl="1" eaLnBrk="1" hangingPunct="1"/>
            <a:r>
              <a:rPr lang="zh-CN" altLang="en-US" sz="2600" dirty="0">
                <a:solidFill>
                  <a:srgbClr val="C00000"/>
                </a:solidFill>
              </a:rPr>
              <a:t>问卷调查</a:t>
            </a:r>
            <a:r>
              <a:rPr lang="zh-CN" altLang="en-US" sz="2600" dirty="0"/>
              <a:t>：有目的地设计一系列需要回答的问题</a:t>
            </a:r>
          </a:p>
          <a:p>
            <a:pPr marL="887413" lvl="2" eaLnBrk="1" hangingPunct="1"/>
            <a:r>
              <a:rPr lang="zh-CN" altLang="en-US" sz="2200" dirty="0"/>
              <a:t>针对需调查的问题，回答可以有不同的类型形式</a:t>
            </a:r>
          </a:p>
          <a:p>
            <a:pPr lvl="3" eaLnBrk="1" hangingPunct="1"/>
            <a:r>
              <a:rPr lang="zh-CN" altLang="en-US" sz="1900" dirty="0"/>
              <a:t>简单的</a:t>
            </a:r>
            <a:r>
              <a:rPr lang="en-US" altLang="zh-CN" sz="1900" dirty="0"/>
              <a:t>Yes/No</a:t>
            </a:r>
            <a:r>
              <a:rPr lang="zh-CN" altLang="en-US" sz="1900" dirty="0"/>
              <a:t>，选择题，或需要注释和建议</a:t>
            </a:r>
          </a:p>
          <a:p>
            <a:pPr lvl="3" eaLnBrk="1" hangingPunct="1"/>
            <a:r>
              <a:rPr lang="zh-CN" altLang="en-US" sz="1900" dirty="0">
                <a:solidFill>
                  <a:srgbClr val="0070C0"/>
                </a:solidFill>
              </a:rPr>
              <a:t>电子邮件、网页、物理纸张、信件</a:t>
            </a:r>
            <a:endParaRPr lang="zh-CN" altLang="en-US" sz="1900" dirty="0"/>
          </a:p>
          <a:p>
            <a:pPr marL="887413" lvl="2" eaLnBrk="1" hangingPunct="1"/>
            <a:r>
              <a:rPr lang="zh-CN" altLang="en-US" sz="2200" dirty="0">
                <a:solidFill>
                  <a:srgbClr val="0070C0"/>
                </a:solidFill>
              </a:rPr>
              <a:t>能覆盖更多的用户群</a:t>
            </a:r>
            <a:r>
              <a:rPr lang="zh-CN" altLang="en-US" sz="2200" dirty="0"/>
              <a:t>、</a:t>
            </a:r>
            <a:r>
              <a:rPr lang="zh-CN" altLang="en-US" sz="2200" dirty="0">
                <a:solidFill>
                  <a:srgbClr val="0070C0"/>
                </a:solidFill>
              </a:rPr>
              <a:t>需要较少的时间</a:t>
            </a:r>
            <a:r>
              <a:rPr lang="zh-CN" altLang="en-US" sz="2200" dirty="0"/>
              <a:t>来监控和管理</a:t>
            </a:r>
          </a:p>
          <a:p>
            <a:pPr marL="887413" lvl="2" eaLnBrk="1" hangingPunct="1"/>
            <a:r>
              <a:rPr lang="zh-CN" altLang="en-US" sz="2200" dirty="0"/>
              <a:t>但问卷通常</a:t>
            </a:r>
            <a:r>
              <a:rPr lang="zh-CN" altLang="en-US" sz="2200" dirty="0">
                <a:solidFill>
                  <a:srgbClr val="0070C0"/>
                </a:solidFill>
              </a:rPr>
              <a:t>带有主观片面性</a:t>
            </a:r>
            <a:r>
              <a:rPr lang="zh-CN" altLang="en-US" sz="2200" dirty="0"/>
              <a:t>，需要结合其他的方法</a:t>
            </a:r>
          </a:p>
          <a:p>
            <a:pPr lvl="1" eaLnBrk="1" hangingPunct="1"/>
            <a:r>
              <a:rPr lang="zh-CN" altLang="en-US" sz="2600" dirty="0">
                <a:solidFill>
                  <a:srgbClr val="C00000"/>
                </a:solidFill>
              </a:rPr>
              <a:t>访谈</a:t>
            </a:r>
            <a:r>
              <a:rPr lang="zh-CN" altLang="en-US" sz="2600" dirty="0"/>
              <a:t>：与用户面对面的交谈，但也可以是其他形式</a:t>
            </a:r>
          </a:p>
          <a:p>
            <a:pPr marL="887413" lvl="2" eaLnBrk="1" hangingPunct="1"/>
            <a:r>
              <a:rPr lang="zh-CN" altLang="en-US" sz="2200" dirty="0">
                <a:solidFill>
                  <a:srgbClr val="0070C0"/>
                </a:solidFill>
              </a:rPr>
              <a:t>无结构的访谈</a:t>
            </a:r>
            <a:r>
              <a:rPr lang="zh-CN" altLang="en-US" sz="2200" dirty="0"/>
              <a:t>适用于在调查初期导出工作或使用的情节</a:t>
            </a:r>
          </a:p>
          <a:p>
            <a:pPr marL="887413" lvl="2" eaLnBrk="1" hangingPunct="1"/>
            <a:r>
              <a:rPr lang="zh-CN" altLang="en-US" sz="2200" dirty="0">
                <a:solidFill>
                  <a:srgbClr val="0070C0"/>
                </a:solidFill>
              </a:rPr>
              <a:t>半或结构化访谈</a:t>
            </a:r>
            <a:r>
              <a:rPr lang="zh-CN" altLang="en-US" sz="2200" dirty="0"/>
              <a:t>则用于获取和用例或任务分析所需的数据</a:t>
            </a:r>
          </a:p>
          <a:p>
            <a:pPr marL="887413" lvl="2" eaLnBrk="1" hangingPunct="1"/>
            <a:r>
              <a:rPr lang="zh-CN" altLang="en-US" sz="2200" dirty="0"/>
              <a:t>优点：</a:t>
            </a:r>
            <a:r>
              <a:rPr lang="zh-CN" altLang="en-US" sz="2200" dirty="0">
                <a:solidFill>
                  <a:srgbClr val="0070C0"/>
                </a:solidFill>
              </a:rPr>
              <a:t>容易探索各类问题</a:t>
            </a:r>
            <a:r>
              <a:rPr lang="zh-CN" altLang="en-US" sz="2200" dirty="0"/>
              <a:t>，可使用</a:t>
            </a:r>
            <a:r>
              <a:rPr lang="zh-CN" altLang="en-US" sz="2200" dirty="0">
                <a:solidFill>
                  <a:srgbClr val="0070C0"/>
                </a:solidFill>
              </a:rPr>
              <a:t>情节</a:t>
            </a:r>
            <a:r>
              <a:rPr lang="zh-CN" altLang="en-US" sz="2200" dirty="0"/>
              <a:t>、</a:t>
            </a:r>
            <a:r>
              <a:rPr lang="zh-CN" altLang="en-US" sz="2200" dirty="0">
                <a:solidFill>
                  <a:srgbClr val="0070C0"/>
                </a:solidFill>
              </a:rPr>
              <a:t>原型</a:t>
            </a:r>
            <a:r>
              <a:rPr lang="zh-CN" altLang="en-US" sz="2200" dirty="0"/>
              <a:t>等</a:t>
            </a:r>
          </a:p>
          <a:p>
            <a:pPr marL="887413" lvl="2" eaLnBrk="1" hangingPunct="1"/>
            <a:r>
              <a:rPr lang="zh-CN" altLang="en-US" sz="2200" dirty="0"/>
              <a:t>但</a:t>
            </a:r>
            <a:r>
              <a:rPr lang="zh-CN" altLang="en-US" sz="2200" dirty="0">
                <a:solidFill>
                  <a:srgbClr val="0070C0"/>
                </a:solidFill>
              </a:rPr>
              <a:t>比较费时</a:t>
            </a:r>
            <a:r>
              <a:rPr lang="zh-CN" altLang="en-US" sz="2200" dirty="0"/>
              <a:t>、也</a:t>
            </a:r>
            <a:r>
              <a:rPr lang="zh-CN" altLang="en-US" sz="2200" dirty="0">
                <a:solidFill>
                  <a:srgbClr val="0070C0"/>
                </a:solidFill>
              </a:rPr>
              <a:t>无法访问所有想要访问的人</a:t>
            </a:r>
          </a:p>
        </p:txBody>
      </p:sp>
      <p:sp>
        <p:nvSpPr>
          <p:cNvPr id="30723" name="灯片编号占位符 3">
            <a:extLst>
              <a:ext uri="{FF2B5EF4-FFF2-40B4-BE49-F238E27FC236}">
                <a16:creationId xmlns:a16="http://schemas.microsoft.com/office/drawing/2014/main" id="{F4E3CF55-D7BD-E205-885E-0B5423966F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9E555153-4B20-4516-8862-2039244FD204}" type="slidenum">
              <a:rPr lang="en-US" altLang="zh-CN" sz="1200">
                <a:solidFill>
                  <a:srgbClr val="B5A788"/>
                </a:solidFill>
              </a:rPr>
              <a:pPr/>
              <a:t>20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1CF32F-6F11-CBD5-0A6A-6C56D5E5CCF9}"/>
              </a:ext>
            </a:extLst>
          </p:cNvPr>
          <p:cNvGrpSpPr/>
          <p:nvPr/>
        </p:nvGrpSpPr>
        <p:grpSpPr>
          <a:xfrm>
            <a:off x="786240" y="1459440"/>
            <a:ext cx="645120" cy="1150200"/>
            <a:chOff x="786240" y="1459440"/>
            <a:chExt cx="645120" cy="11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24D710D-0C48-70F1-7C1B-5CB5CC592B8A}"/>
                    </a:ext>
                  </a:extLst>
                </p14:cNvPr>
                <p14:cNvContentPartPr/>
                <p14:nvPr/>
              </p14:nvContentPartPr>
              <p14:xfrm>
                <a:off x="1243440" y="1782360"/>
                <a:ext cx="360" cy="1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24D710D-0C48-70F1-7C1B-5CB5CC592B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34800" y="1773720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29E5F8-F2DB-D266-3CA2-3778A5B7184D}"/>
                    </a:ext>
                  </a:extLst>
                </p14:cNvPr>
                <p14:cNvContentPartPr/>
                <p14:nvPr/>
              </p14:nvContentPartPr>
              <p14:xfrm>
                <a:off x="786240" y="1459440"/>
                <a:ext cx="645120" cy="1150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29E5F8-F2DB-D266-3CA2-3778A5B718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7240" y="1450440"/>
                  <a:ext cx="662760" cy="11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8DA944-EB73-EFAA-6429-C64B81C7A075}"/>
              </a:ext>
            </a:extLst>
          </p:cNvPr>
          <p:cNvGrpSpPr/>
          <p:nvPr/>
        </p:nvGrpSpPr>
        <p:grpSpPr>
          <a:xfrm>
            <a:off x="4187160" y="1620000"/>
            <a:ext cx="990360" cy="608040"/>
            <a:chOff x="4187160" y="1620000"/>
            <a:chExt cx="99036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A58D5C-026C-64CD-6340-ED31E638F147}"/>
                    </a:ext>
                  </a:extLst>
                </p14:cNvPr>
                <p14:cNvContentPartPr/>
                <p14:nvPr/>
              </p14:nvContentPartPr>
              <p14:xfrm>
                <a:off x="4187160" y="1728720"/>
                <a:ext cx="58680" cy="295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A58D5C-026C-64CD-6340-ED31E638F1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78160" y="1719720"/>
                  <a:ext cx="76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010101-B666-E663-A5EA-B9358F69D959}"/>
                    </a:ext>
                  </a:extLst>
                </p14:cNvPr>
                <p14:cNvContentPartPr/>
                <p14:nvPr/>
              </p14:nvContentPartPr>
              <p14:xfrm>
                <a:off x="4340880" y="1747080"/>
                <a:ext cx="54000" cy="5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010101-B666-E663-A5EA-B9358F69D9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31880" y="1738080"/>
                  <a:ext cx="71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9901E6-5C60-0F84-8AB2-0854A0270888}"/>
                    </a:ext>
                  </a:extLst>
                </p14:cNvPr>
                <p14:cNvContentPartPr/>
                <p14:nvPr/>
              </p14:nvContentPartPr>
              <p14:xfrm>
                <a:off x="4297320" y="1802520"/>
                <a:ext cx="197640" cy="21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9901E6-5C60-0F84-8AB2-0854A02708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88320" y="1793520"/>
                  <a:ext cx="215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3EC8A4-B7CC-1F8A-7F58-CABEA31D0C4D}"/>
                    </a:ext>
                  </a:extLst>
                </p14:cNvPr>
                <p14:cNvContentPartPr/>
                <p14:nvPr/>
              </p14:nvContentPartPr>
              <p14:xfrm>
                <a:off x="4641840" y="1729800"/>
                <a:ext cx="155520" cy="209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3EC8A4-B7CC-1F8A-7F58-CABEA31D0C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32840" y="1721160"/>
                  <a:ext cx="173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4A52A8-A949-9122-18FD-C1A1E4E4A39F}"/>
                    </a:ext>
                  </a:extLst>
                </p14:cNvPr>
                <p14:cNvContentPartPr/>
                <p14:nvPr/>
              </p14:nvContentPartPr>
              <p14:xfrm>
                <a:off x="4676760" y="1672920"/>
                <a:ext cx="101520" cy="30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4A52A8-A949-9122-18FD-C1A1E4E4A3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68120" y="1663920"/>
                  <a:ext cx="119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7334D94-95C6-9F37-7962-4A1088501C19}"/>
                    </a:ext>
                  </a:extLst>
                </p14:cNvPr>
                <p14:cNvContentPartPr/>
                <p14:nvPr/>
              </p14:nvContentPartPr>
              <p14:xfrm>
                <a:off x="4852080" y="1671120"/>
                <a:ext cx="117720" cy="141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7334D94-95C6-9F37-7962-4A1088501C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43440" y="1662480"/>
                  <a:ext cx="135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B3D40E-1A17-3CF2-72EC-38EF3DEA7BF1}"/>
                    </a:ext>
                  </a:extLst>
                </p14:cNvPr>
                <p14:cNvContentPartPr/>
                <p14:nvPr/>
              </p14:nvContentPartPr>
              <p14:xfrm>
                <a:off x="4912920" y="1741680"/>
                <a:ext cx="24120" cy="28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B3D40E-1A17-3CF2-72EC-38EF3DEA7B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03920" y="1733040"/>
                  <a:ext cx="41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494E6F-05AA-25CA-1353-17FF31B841C5}"/>
                    </a:ext>
                  </a:extLst>
                </p14:cNvPr>
                <p14:cNvContentPartPr/>
                <p14:nvPr/>
              </p14:nvContentPartPr>
              <p14:xfrm>
                <a:off x="4841640" y="1837800"/>
                <a:ext cx="182520" cy="8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494E6F-05AA-25CA-1353-17FF31B841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32640" y="1829160"/>
                  <a:ext cx="200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989588-FAD1-0BB4-0B38-B7FCE9AC302C}"/>
                    </a:ext>
                  </a:extLst>
                </p14:cNvPr>
                <p14:cNvContentPartPr/>
                <p14:nvPr/>
              </p14:nvContentPartPr>
              <p14:xfrm>
                <a:off x="5042160" y="1735920"/>
                <a:ext cx="135360" cy="102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989588-FAD1-0BB4-0B38-B7FCE9AC30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33520" y="1727280"/>
                  <a:ext cx="153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F4764B-4AC7-A000-90F8-C03699ED4109}"/>
                    </a:ext>
                  </a:extLst>
                </p14:cNvPr>
                <p14:cNvContentPartPr/>
                <p14:nvPr/>
              </p14:nvContentPartPr>
              <p14:xfrm>
                <a:off x="5087160" y="1620000"/>
                <a:ext cx="27720" cy="608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F4764B-4AC7-A000-90F8-C03699ED4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78160" y="1611000"/>
                  <a:ext cx="45360" cy="625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>
            <a:extLst>
              <a:ext uri="{FF2B5EF4-FFF2-40B4-BE49-F238E27FC236}">
                <a16:creationId xmlns:a16="http://schemas.microsoft.com/office/drawing/2014/main" id="{ACE63EEA-13AF-B11D-39D8-A6F7A3159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7.4.1 </a:t>
            </a:r>
            <a:r>
              <a:rPr lang="zh-CN" altLang="en-US">
                <a:effectLst/>
              </a:rPr>
              <a:t>数据收集技术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B4E83C84-55CB-CAED-50C3-D9DB149DF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5813" y="1428750"/>
            <a:ext cx="8143875" cy="5195888"/>
          </a:xfrm>
        </p:spPr>
        <p:txBody>
          <a:bodyPr>
            <a:normAutofit/>
          </a:bodyPr>
          <a:lstStyle/>
          <a:p>
            <a:pPr lvl="1" eaLnBrk="1" hangingPunct="1"/>
            <a:r>
              <a:rPr lang="zh-CN" altLang="en-US" sz="2600" dirty="0">
                <a:solidFill>
                  <a:srgbClr val="C00000"/>
                </a:solidFill>
              </a:rPr>
              <a:t>专题组和研讨会</a:t>
            </a:r>
          </a:p>
          <a:p>
            <a:pPr marL="887413" lvl="2" eaLnBrk="1" hangingPunct="1"/>
            <a:r>
              <a:rPr lang="zh-CN" altLang="en-US" sz="2200" dirty="0"/>
              <a:t>各类参与者</a:t>
            </a:r>
            <a:r>
              <a:rPr lang="zh-CN" altLang="en-US" sz="2200" dirty="0">
                <a:solidFill>
                  <a:srgbClr val="0070C0"/>
                </a:solidFill>
              </a:rPr>
              <a:t>共同讨论</a:t>
            </a:r>
            <a:r>
              <a:rPr lang="zh-CN" altLang="en-US" sz="2200" dirty="0"/>
              <a:t>设计中的</a:t>
            </a:r>
            <a:r>
              <a:rPr lang="zh-CN" altLang="en-US" sz="2200" dirty="0">
                <a:solidFill>
                  <a:srgbClr val="0070C0"/>
                </a:solidFill>
              </a:rPr>
              <a:t>焦点问题</a:t>
            </a:r>
            <a:r>
              <a:rPr lang="zh-CN" altLang="en-US" sz="2200" dirty="0"/>
              <a:t>和</a:t>
            </a:r>
            <a:r>
              <a:rPr lang="zh-CN" altLang="en-US" sz="2200" dirty="0">
                <a:solidFill>
                  <a:srgbClr val="0070C0"/>
                </a:solidFill>
              </a:rPr>
              <a:t>需求</a:t>
            </a:r>
          </a:p>
          <a:p>
            <a:pPr marL="887413" lvl="2" eaLnBrk="1" hangingPunct="1"/>
            <a:r>
              <a:rPr lang="zh-CN" altLang="en-US" sz="2200" dirty="0"/>
              <a:t>可有焦点性问题，过程</a:t>
            </a:r>
            <a:r>
              <a:rPr lang="zh-CN" altLang="en-US" sz="2200" dirty="0">
                <a:solidFill>
                  <a:srgbClr val="0070C0"/>
                </a:solidFill>
              </a:rPr>
              <a:t>具有专门的议题</a:t>
            </a:r>
            <a:r>
              <a:rPr lang="zh-CN" altLang="en-US" sz="2200" dirty="0"/>
              <a:t>和</a:t>
            </a:r>
            <a:r>
              <a:rPr lang="zh-CN" altLang="en-US" sz="2200" dirty="0">
                <a:solidFill>
                  <a:srgbClr val="0070C0"/>
                </a:solidFill>
              </a:rPr>
              <a:t>明确的结构</a:t>
            </a:r>
          </a:p>
          <a:p>
            <a:pPr marL="887413" lvl="2" eaLnBrk="1" hangingPunct="1"/>
            <a:r>
              <a:rPr lang="zh-CN" altLang="en-US" sz="2200" dirty="0"/>
              <a:t>可是</a:t>
            </a:r>
            <a:r>
              <a:rPr lang="zh-CN" altLang="en-US" sz="2200" dirty="0">
                <a:solidFill>
                  <a:srgbClr val="0070C0"/>
                </a:solidFill>
              </a:rPr>
              <a:t>无结构的自由讨论</a:t>
            </a:r>
          </a:p>
          <a:p>
            <a:pPr lvl="3" eaLnBrk="1" hangingPunct="1"/>
            <a:r>
              <a:rPr lang="zh-CN" altLang="en-US" sz="1900" dirty="0"/>
              <a:t>需有</a:t>
            </a:r>
            <a:r>
              <a:rPr lang="zh-CN" altLang="en-US" sz="1900" dirty="0">
                <a:solidFill>
                  <a:srgbClr val="0070C0"/>
                </a:solidFill>
              </a:rPr>
              <a:t>主持人</a:t>
            </a:r>
            <a:r>
              <a:rPr lang="zh-CN" altLang="en-US" sz="1900" dirty="0"/>
              <a:t>控制议题，并必要时引导成员关注某议题</a:t>
            </a:r>
          </a:p>
          <a:p>
            <a:pPr marL="887413" lvl="2" eaLnBrk="1" hangingPunct="1"/>
            <a:r>
              <a:rPr lang="zh-CN" altLang="en-US" sz="2200" dirty="0"/>
              <a:t>优点：可以</a:t>
            </a:r>
            <a:r>
              <a:rPr lang="zh-CN" altLang="en-US" sz="2200" dirty="0">
                <a:solidFill>
                  <a:srgbClr val="0070C0"/>
                </a:solidFill>
              </a:rPr>
              <a:t>获得一致的看法</a:t>
            </a:r>
            <a:r>
              <a:rPr lang="zh-CN" altLang="en-US" sz="2200" dirty="0"/>
              <a:t>，并</a:t>
            </a:r>
            <a:r>
              <a:rPr lang="zh-CN" altLang="en-US" sz="2200" dirty="0">
                <a:solidFill>
                  <a:srgbClr val="0070C0"/>
                </a:solidFill>
              </a:rPr>
              <a:t>突出具有冲突的问题</a:t>
            </a:r>
          </a:p>
          <a:p>
            <a:pPr lvl="3" eaLnBrk="1" hangingPunct="1"/>
            <a:r>
              <a:rPr lang="zh-CN" altLang="en-US" sz="1900" dirty="0"/>
              <a:t>用户和设计者</a:t>
            </a:r>
            <a:r>
              <a:rPr lang="zh-CN" altLang="en-US" sz="1900" dirty="0">
                <a:solidFill>
                  <a:srgbClr val="0070C0"/>
                </a:solidFill>
              </a:rPr>
              <a:t>可从对方的观点来理解设计的上下文</a:t>
            </a:r>
          </a:p>
          <a:p>
            <a:pPr lvl="3" eaLnBrk="1" hangingPunct="1"/>
            <a:r>
              <a:rPr lang="zh-CN" altLang="en-US" sz="1900" dirty="0"/>
              <a:t>用户可以</a:t>
            </a:r>
            <a:r>
              <a:rPr lang="zh-CN" altLang="en-US" sz="1900" dirty="0">
                <a:solidFill>
                  <a:srgbClr val="0070C0"/>
                </a:solidFill>
              </a:rPr>
              <a:t>了解设计者相关的技术和能力</a:t>
            </a:r>
          </a:p>
          <a:p>
            <a:pPr lvl="3" eaLnBrk="1" hangingPunct="1"/>
            <a:r>
              <a:rPr lang="zh-CN" altLang="en-US" sz="1900" dirty="0"/>
              <a:t>设计者</a:t>
            </a:r>
            <a:r>
              <a:rPr lang="zh-CN" altLang="en-US" sz="1900" dirty="0">
                <a:solidFill>
                  <a:srgbClr val="0070C0"/>
                </a:solidFill>
              </a:rPr>
              <a:t>可询问与产品相关的工作环境</a:t>
            </a:r>
            <a:endParaRPr lang="en-US" altLang="zh-CN" sz="1900" dirty="0">
              <a:solidFill>
                <a:srgbClr val="0070C0"/>
              </a:solidFill>
            </a:endParaRPr>
          </a:p>
          <a:p>
            <a:pPr lvl="3" eaLnBrk="1" hangingPunct="1">
              <a:buFont typeface="Wingdings 2" panose="05020102010507070707" pitchFamily="18" charset="2"/>
              <a:buNone/>
            </a:pPr>
            <a:endParaRPr lang="zh-CN" altLang="en-US" sz="1900" dirty="0"/>
          </a:p>
          <a:p>
            <a:pPr lvl="1" eaLnBrk="1" hangingPunct="1"/>
            <a:r>
              <a:rPr lang="zh-CN" altLang="en-US" sz="2600" dirty="0">
                <a:solidFill>
                  <a:srgbClr val="C00000"/>
                </a:solidFill>
              </a:rPr>
              <a:t>自然观察</a:t>
            </a:r>
          </a:p>
          <a:p>
            <a:pPr marL="887413" lvl="2" eaLnBrk="1" hangingPunct="1"/>
            <a:r>
              <a:rPr lang="zh-CN" altLang="en-US" sz="2200" dirty="0"/>
              <a:t>自然状态下</a:t>
            </a:r>
            <a:r>
              <a:rPr lang="zh-CN" altLang="en-US" sz="2200" dirty="0">
                <a:solidFill>
                  <a:srgbClr val="0070C0"/>
                </a:solidFill>
              </a:rPr>
              <a:t>观察用户如何执行日常任务</a:t>
            </a:r>
            <a:r>
              <a:rPr lang="zh-CN" altLang="en-US" sz="2200" dirty="0"/>
              <a:t>，以发现更多信息</a:t>
            </a:r>
          </a:p>
          <a:p>
            <a:pPr lvl="3" eaLnBrk="1" hangingPunct="1"/>
            <a:r>
              <a:rPr lang="zh-CN" altLang="en-US" sz="1900" dirty="0"/>
              <a:t>用户很难说出自己的工作并描述如何执行任务</a:t>
            </a:r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A1789BA9-5249-4A11-3051-01962633AD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0624DFD2-05C1-4430-9B5C-30C80C481C37}" type="slidenum">
              <a:rPr lang="en-US" altLang="zh-CN" sz="1200">
                <a:solidFill>
                  <a:srgbClr val="B5A788"/>
                </a:solidFill>
              </a:rPr>
              <a:pPr/>
              <a:t>21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id="{4A5E166C-5013-9BF4-9A0F-1BE63003A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7.4.1 </a:t>
            </a:r>
            <a:r>
              <a:rPr lang="zh-CN" altLang="en-US">
                <a:effectLst/>
              </a:rPr>
              <a:t>数据收集技术</a:t>
            </a:r>
          </a:p>
        </p:txBody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6BB0F74A-CAA4-CCAF-4A1E-68E28A90C1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2938" y="1519238"/>
            <a:ext cx="8291512" cy="5195887"/>
          </a:xfrm>
        </p:spPr>
        <p:txBody>
          <a:bodyPr>
            <a:normAutofit/>
          </a:bodyPr>
          <a:lstStyle/>
          <a:p>
            <a:pPr marL="887413" lvl="2" eaLnBrk="1" hangingPunct="1"/>
            <a:r>
              <a:rPr lang="zh-CN" altLang="en-US" sz="2200" dirty="0"/>
              <a:t>通过</a:t>
            </a:r>
            <a:r>
              <a:rPr lang="zh-CN" altLang="en-US" sz="2200" dirty="0">
                <a:solidFill>
                  <a:srgbClr val="0070C0"/>
                </a:solidFill>
              </a:rPr>
              <a:t>观察、记录、提问</a:t>
            </a:r>
            <a:r>
              <a:rPr lang="zh-CN" altLang="en-US" sz="2200" dirty="0"/>
              <a:t>，设计者可获得相关任务的认识</a:t>
            </a:r>
          </a:p>
          <a:p>
            <a:pPr marL="887413" lvl="2" eaLnBrk="1" hangingPunct="1"/>
            <a:r>
              <a:rPr lang="zh-CN" altLang="en-US" sz="2200" dirty="0"/>
              <a:t>设计者可以</a:t>
            </a:r>
            <a:r>
              <a:rPr lang="zh-CN" altLang="en-US" sz="2200" dirty="0">
                <a:solidFill>
                  <a:srgbClr val="0070C0"/>
                </a:solidFill>
              </a:rPr>
              <a:t>不同程度地介入用户的工作</a:t>
            </a:r>
          </a:p>
          <a:p>
            <a:pPr marL="887413" lvl="2" eaLnBrk="1" hangingPunct="1"/>
            <a:r>
              <a:rPr lang="zh-CN" altLang="en-US" sz="2200" dirty="0"/>
              <a:t>优点：对任务获得一个</a:t>
            </a:r>
            <a:r>
              <a:rPr lang="zh-CN" altLang="en-US" sz="2200" dirty="0">
                <a:solidFill>
                  <a:srgbClr val="0070C0"/>
                </a:solidFill>
              </a:rPr>
              <a:t>全面理解</a:t>
            </a:r>
            <a:r>
              <a:rPr lang="zh-CN" altLang="en-US" sz="2200" dirty="0"/>
              <a:t>，可作为其他方法的补充</a:t>
            </a:r>
          </a:p>
          <a:p>
            <a:pPr marL="887413" lvl="2" eaLnBrk="1" hangingPunct="1"/>
            <a:r>
              <a:rPr lang="zh-CN" altLang="en-US" sz="2200" dirty="0">
                <a:solidFill>
                  <a:srgbClr val="0070C0"/>
                </a:solidFill>
              </a:rPr>
              <a:t>需要大量的时间</a:t>
            </a:r>
            <a:r>
              <a:rPr lang="zh-CN" altLang="en-US" sz="2200" dirty="0"/>
              <a:t>和</a:t>
            </a:r>
            <a:r>
              <a:rPr lang="zh-CN" altLang="en-US" sz="2200" dirty="0">
                <a:solidFill>
                  <a:srgbClr val="0070C0"/>
                </a:solidFill>
              </a:rPr>
              <a:t>其他资源</a:t>
            </a:r>
            <a:r>
              <a:rPr lang="zh-CN" altLang="en-US" sz="2200" dirty="0"/>
              <a:t>，有时会</a:t>
            </a:r>
            <a:r>
              <a:rPr lang="zh-CN" altLang="en-US" sz="2200" dirty="0">
                <a:solidFill>
                  <a:srgbClr val="0070C0"/>
                </a:solidFill>
              </a:rPr>
              <a:t>产生过多的信息</a:t>
            </a:r>
            <a:endParaRPr lang="en-US" altLang="zh-CN" sz="2200" dirty="0">
              <a:solidFill>
                <a:srgbClr val="0070C0"/>
              </a:solidFill>
            </a:endParaRPr>
          </a:p>
          <a:p>
            <a:pPr marL="887413" lvl="2" eaLnBrk="1" hangingPunct="1">
              <a:buFont typeface="Wingdings 2" panose="05020102010507070707" pitchFamily="18" charset="2"/>
              <a:buNone/>
            </a:pPr>
            <a:endParaRPr lang="zh-CN" altLang="en-US" sz="2200" dirty="0"/>
          </a:p>
          <a:p>
            <a:pPr lvl="1" eaLnBrk="1" hangingPunct="1"/>
            <a:r>
              <a:rPr lang="zh-CN" altLang="en-US" sz="2600" dirty="0">
                <a:solidFill>
                  <a:srgbClr val="C00000"/>
                </a:solidFill>
              </a:rPr>
              <a:t>研究文档</a:t>
            </a:r>
          </a:p>
          <a:p>
            <a:pPr marL="887413" lvl="2" eaLnBrk="1" hangingPunct="1"/>
            <a:r>
              <a:rPr lang="zh-CN" altLang="en-US" sz="2200" dirty="0"/>
              <a:t>最容易获得的是各类文档，包括</a:t>
            </a:r>
            <a:r>
              <a:rPr lang="zh-CN" altLang="en-US" sz="2200" dirty="0">
                <a:solidFill>
                  <a:srgbClr val="0070C0"/>
                </a:solidFill>
              </a:rPr>
              <a:t>章程</a:t>
            </a:r>
            <a:r>
              <a:rPr lang="zh-CN" altLang="en-US" sz="2200" dirty="0"/>
              <a:t>、</a:t>
            </a:r>
            <a:r>
              <a:rPr lang="zh-CN" altLang="en-US" sz="2200" dirty="0">
                <a:solidFill>
                  <a:srgbClr val="0070C0"/>
                </a:solidFill>
              </a:rPr>
              <a:t>规定</a:t>
            </a:r>
            <a:r>
              <a:rPr lang="zh-CN" altLang="en-US" sz="2200" dirty="0"/>
              <a:t>和</a:t>
            </a:r>
            <a:r>
              <a:rPr lang="zh-CN" altLang="en-US" sz="2200" dirty="0">
                <a:solidFill>
                  <a:srgbClr val="0070C0"/>
                </a:solidFill>
              </a:rPr>
              <a:t>操作指令表</a:t>
            </a:r>
          </a:p>
          <a:p>
            <a:pPr marL="887413" lvl="2" eaLnBrk="1" hangingPunct="1"/>
            <a:r>
              <a:rPr lang="zh-CN" altLang="en-US" sz="2200" dirty="0"/>
              <a:t>但</a:t>
            </a:r>
            <a:r>
              <a:rPr lang="zh-CN" altLang="en-US" sz="2200" dirty="0">
                <a:solidFill>
                  <a:srgbClr val="0070C0"/>
                </a:solidFill>
              </a:rPr>
              <a:t>不应作为唯一的数据来源</a:t>
            </a:r>
            <a:r>
              <a:rPr lang="zh-CN" altLang="en-US" sz="2200" dirty="0"/>
              <a:t>，应更为</a:t>
            </a:r>
            <a:r>
              <a:rPr lang="zh-CN" altLang="en-US" sz="2200" dirty="0">
                <a:solidFill>
                  <a:srgbClr val="0070C0"/>
                </a:solidFill>
              </a:rPr>
              <a:t>关注实际情况</a:t>
            </a:r>
          </a:p>
          <a:p>
            <a:pPr lvl="3" eaLnBrk="1" hangingPunct="1"/>
            <a:r>
              <a:rPr lang="zh-CN" altLang="en-US" sz="1900" dirty="0"/>
              <a:t>它们描述人们在理想情况下应当如何完成任务</a:t>
            </a:r>
          </a:p>
          <a:p>
            <a:pPr lvl="3" eaLnBrk="1" hangingPunct="1"/>
            <a:r>
              <a:rPr lang="zh-CN" altLang="en-US" sz="1900" dirty="0"/>
              <a:t>但实际上人们的行为可以不一致，有所扩充或改进</a:t>
            </a:r>
          </a:p>
          <a:p>
            <a:pPr marL="887413" lvl="2" eaLnBrk="1" hangingPunct="1"/>
            <a:r>
              <a:rPr lang="zh-CN" altLang="en-US" sz="2200" dirty="0"/>
              <a:t>有助于</a:t>
            </a:r>
            <a:r>
              <a:rPr lang="zh-CN" altLang="en-US" sz="2200" dirty="0">
                <a:solidFill>
                  <a:srgbClr val="0070C0"/>
                </a:solidFill>
              </a:rPr>
              <a:t>了解规范的任务步骤</a:t>
            </a:r>
            <a:r>
              <a:rPr lang="zh-CN" altLang="en-US" sz="2200" dirty="0"/>
              <a:t>和</a:t>
            </a:r>
            <a:r>
              <a:rPr lang="zh-CN" altLang="en-US" sz="2200" dirty="0">
                <a:solidFill>
                  <a:srgbClr val="0070C0"/>
                </a:solidFill>
              </a:rPr>
              <a:t>指导性规则</a:t>
            </a:r>
          </a:p>
          <a:p>
            <a:pPr marL="887413" lvl="2" eaLnBrk="1" hangingPunct="1"/>
            <a:r>
              <a:rPr lang="zh-CN" altLang="en-US" sz="2200" dirty="0">
                <a:solidFill>
                  <a:srgbClr val="0070C0"/>
                </a:solidFill>
              </a:rPr>
              <a:t>不占用参与者的时间</a:t>
            </a:r>
          </a:p>
        </p:txBody>
      </p:sp>
      <p:sp>
        <p:nvSpPr>
          <p:cNvPr id="32771" name="灯片编号占位符 3">
            <a:extLst>
              <a:ext uri="{FF2B5EF4-FFF2-40B4-BE49-F238E27FC236}">
                <a16:creationId xmlns:a16="http://schemas.microsoft.com/office/drawing/2014/main" id="{1BA45192-29C1-B8A7-78D4-8D943D7A8D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3094FBE-8A95-4E5D-8E85-4B34B162F9F7}" type="slidenum">
              <a:rPr lang="en-US" altLang="zh-CN" sz="1200">
                <a:solidFill>
                  <a:srgbClr val="B5A788"/>
                </a:solidFill>
              </a:rPr>
              <a:pPr/>
              <a:t>22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>
            <a:extLst>
              <a:ext uri="{FF2B5EF4-FFF2-40B4-BE49-F238E27FC236}">
                <a16:creationId xmlns:a16="http://schemas.microsoft.com/office/drawing/2014/main" id="{91F8A664-2679-6E8A-58AD-5153E49D2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3900">
                <a:effectLst/>
              </a:rPr>
              <a:t>7.4.2 </a:t>
            </a:r>
            <a:r>
              <a:rPr lang="zh-CN" altLang="en-US" sz="3900">
                <a:effectLst/>
              </a:rPr>
              <a:t>选择数据收集技术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2E6571CB-98D0-96C3-2263-5D2906FC899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54113"/>
            <a:ext cx="7847013" cy="417512"/>
          </a:xfrm>
        </p:spPr>
        <p:txBody>
          <a:bodyPr/>
          <a:lstStyle/>
          <a:p>
            <a:pPr eaLnBrk="1" hangingPunct="1"/>
            <a:r>
              <a:rPr lang="zh-CN" altLang="en-US" sz="2100"/>
              <a:t>表</a:t>
            </a:r>
            <a:r>
              <a:rPr lang="en-US" altLang="zh-CN" sz="2100"/>
              <a:t>7.1</a:t>
            </a:r>
            <a:r>
              <a:rPr lang="zh-CN" altLang="en-US" sz="2100"/>
              <a:t>列出了五种方法的适用情形、信息类型和优缺点</a:t>
            </a:r>
          </a:p>
          <a:p>
            <a:pPr eaLnBrk="1" hangingPunct="1"/>
            <a:endParaRPr lang="en-US" altLang="zh-CN" sz="2100"/>
          </a:p>
        </p:txBody>
      </p:sp>
      <p:graphicFrame>
        <p:nvGraphicFramePr>
          <p:cNvPr id="369802" name="Group 138">
            <a:extLst>
              <a:ext uri="{FF2B5EF4-FFF2-40B4-BE49-F238E27FC236}">
                <a16:creationId xmlns:a16="http://schemas.microsoft.com/office/drawing/2014/main" id="{D7E1A73A-4F2D-5077-6A94-8C7B3A79543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85875" y="1803400"/>
          <a:ext cx="7643813" cy="4554539"/>
        </p:xfrm>
        <a:graphic>
          <a:graphicData uri="http://schemas.openxmlformats.org/drawingml/2006/table">
            <a:tbl>
              <a:tblPr/>
              <a:tblGrid>
                <a:gridCol w="107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76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2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技术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适用情形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数据类型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优点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缺点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01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问卷调查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回答特定问题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定量及定性数据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使用资源少，调查人数多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问卷设计很关键，回答率可能不高，也可能答非所问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访谈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深入研究问题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有一些定量数据，主要是定性数据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必要时可引导访问者，可促进开发者和用户沟通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耗时，人为环境可使被访问者感觉不自在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专题组和研讨会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收集多方观点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有一些定量数据，主要是定性数据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可突出一致和不一致的观点，可促进开发者和用户沟通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讨论可能由少数人主导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自然观察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理解用户活动的环境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观察实际工作能够提供细节，其他技术无法做到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非常耗时，数据量巨大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0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研究文档</a:t>
                      </a:r>
                    </a:p>
                  </a:txBody>
                  <a:tcPr marL="91439" marR="9143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了解过程、规则和标准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定性数据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不占用用户时间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实际工作可与文档不符</a:t>
                      </a:r>
                    </a:p>
                  </a:txBody>
                  <a:tcPr marL="91439" marR="9143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839" name="灯片编号占位符 4">
            <a:extLst>
              <a:ext uri="{FF2B5EF4-FFF2-40B4-BE49-F238E27FC236}">
                <a16:creationId xmlns:a16="http://schemas.microsoft.com/office/drawing/2014/main" id="{88D2858B-E450-0EC2-6C0A-4722B96D24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E98F89A9-8491-4D12-A963-CEDD1060F239}" type="slidenum">
              <a:rPr lang="en-US" altLang="zh-CN" sz="1200">
                <a:solidFill>
                  <a:srgbClr val="B5A788"/>
                </a:solidFill>
              </a:rPr>
              <a:pPr/>
              <a:t>23</a:t>
            </a:fld>
            <a:endParaRPr lang="en-US" altLang="zh-CN" sz="1200" dirty="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8E191B-5BD4-1BBB-C561-739F5196B3DD}"/>
                  </a:ext>
                </a:extLst>
              </p14:cNvPr>
              <p14:cNvContentPartPr/>
              <p14:nvPr/>
            </p14:nvContentPartPr>
            <p14:xfrm>
              <a:off x="614160" y="1016280"/>
              <a:ext cx="459720" cy="81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8E191B-5BD4-1BBB-C561-739F5196B3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160" y="1007640"/>
                <a:ext cx="47736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189DCB-A343-3241-9435-05E4A4ADC51D}"/>
                  </a:ext>
                </a:extLst>
              </p14:cNvPr>
              <p14:cNvContentPartPr/>
              <p14:nvPr/>
            </p14:nvContentPartPr>
            <p14:xfrm>
              <a:off x="651094" y="1058817"/>
              <a:ext cx="525600" cy="780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189DCB-A343-3241-9435-05E4A4ADC5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094" y="1049817"/>
                <a:ext cx="543240" cy="79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5BD80A7-061F-9E54-0F7F-54546EC659C6}"/>
              </a:ext>
            </a:extLst>
          </p:cNvPr>
          <p:cNvGrpSpPr/>
          <p:nvPr/>
        </p:nvGrpSpPr>
        <p:grpSpPr>
          <a:xfrm>
            <a:off x="647494" y="971697"/>
            <a:ext cx="631080" cy="713520"/>
            <a:chOff x="647494" y="971697"/>
            <a:chExt cx="63108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C2F25DA-300C-466A-5760-8877969F6ECF}"/>
                    </a:ext>
                  </a:extLst>
                </p14:cNvPr>
                <p14:cNvContentPartPr/>
                <p14:nvPr/>
              </p14:nvContentPartPr>
              <p14:xfrm>
                <a:off x="1278214" y="1558857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C2F25DA-300C-466A-5760-8877969F6E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2574" y="152321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6247CD-A52A-AF05-1A16-481FA4B420C2}"/>
                    </a:ext>
                  </a:extLst>
                </p14:cNvPr>
                <p14:cNvContentPartPr/>
                <p14:nvPr/>
              </p14:nvContentPartPr>
              <p14:xfrm>
                <a:off x="647494" y="971697"/>
                <a:ext cx="529920" cy="713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6247CD-A52A-AF05-1A16-481FA4B420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494" y="936057"/>
                  <a:ext cx="601560" cy="785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>
            <a:extLst>
              <a:ext uri="{FF2B5EF4-FFF2-40B4-BE49-F238E27FC236}">
                <a16:creationId xmlns:a16="http://schemas.microsoft.com/office/drawing/2014/main" id="{5A87B384-9528-4EA4-A2B5-948F05333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7.4.2 </a:t>
            </a:r>
            <a:r>
              <a:rPr lang="zh-CN" altLang="en-US">
                <a:effectLst/>
              </a:rPr>
              <a:t>选择数据收集技术</a:t>
            </a:r>
          </a:p>
        </p:txBody>
      </p:sp>
      <p:sp>
        <p:nvSpPr>
          <p:cNvPr id="371715" name="Rectangle 3">
            <a:extLst>
              <a:ext uri="{FF2B5EF4-FFF2-40B4-BE49-F238E27FC236}">
                <a16:creationId xmlns:a16="http://schemas.microsoft.com/office/drawing/2014/main" id="{D6F77FAA-E368-9CC2-F25A-72213C73D0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1563" y="1447800"/>
            <a:ext cx="7862887" cy="5410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3000" dirty="0"/>
              <a:t>技术的选择主要取决于</a:t>
            </a:r>
            <a:r>
              <a:rPr lang="zh-CN" altLang="en-US" sz="3000" dirty="0">
                <a:solidFill>
                  <a:srgbClr val="0070C0"/>
                </a:solidFill>
              </a:rPr>
              <a:t>所处的迭代周期阶段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600" dirty="0">
                <a:solidFill>
                  <a:srgbClr val="0070C0"/>
                </a:solidFill>
              </a:rPr>
              <a:t>不同的阶段</a:t>
            </a:r>
            <a:r>
              <a:rPr lang="zh-CN" altLang="en-US" sz="2600" dirty="0"/>
              <a:t>需要</a:t>
            </a:r>
            <a:r>
              <a:rPr lang="zh-CN" altLang="en-US" sz="2600" dirty="0">
                <a:solidFill>
                  <a:srgbClr val="0070C0"/>
                </a:solidFill>
              </a:rPr>
              <a:t>调查不同信息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200" dirty="0"/>
              <a:t>例如：在</a:t>
            </a:r>
            <a:r>
              <a:rPr lang="zh-CN" altLang="en-US" sz="2200" dirty="0">
                <a:solidFill>
                  <a:srgbClr val="0070C0"/>
                </a:solidFill>
              </a:rPr>
              <a:t>项目开始时</a:t>
            </a:r>
            <a:r>
              <a:rPr lang="zh-CN" altLang="en-US" sz="2200" dirty="0"/>
              <a:t>，在实际环境中的自由观察较合适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200" dirty="0"/>
              <a:t>因为此时需要获取和理解与使用上下文相关的信息</a:t>
            </a:r>
            <a:endParaRPr lang="en-US" altLang="zh-CN" sz="2200" dirty="0"/>
          </a:p>
          <a:p>
            <a:pPr marL="887413"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sz="22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600" dirty="0">
                <a:solidFill>
                  <a:srgbClr val="0070C0"/>
                </a:solidFill>
              </a:rPr>
              <a:t>不同的技术</a:t>
            </a:r>
            <a:r>
              <a:rPr lang="zh-CN" altLang="en-US" sz="2600" dirty="0"/>
              <a:t>也决定了</a:t>
            </a:r>
            <a:r>
              <a:rPr lang="zh-CN" altLang="en-US" sz="2600" dirty="0">
                <a:solidFill>
                  <a:srgbClr val="0070C0"/>
                </a:solidFill>
              </a:rPr>
              <a:t>所需的信息类型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200" dirty="0"/>
              <a:t>例如：</a:t>
            </a:r>
            <a:r>
              <a:rPr lang="zh-CN" altLang="en-US" sz="2200" dirty="0">
                <a:solidFill>
                  <a:srgbClr val="0070C0"/>
                </a:solidFill>
              </a:rPr>
              <a:t>确定可用性目标</a:t>
            </a:r>
            <a:r>
              <a:rPr lang="zh-CN" altLang="en-US" sz="2200" dirty="0"/>
              <a:t>可采用</a:t>
            </a:r>
            <a:r>
              <a:rPr lang="zh-CN" altLang="en-US" sz="2200" dirty="0">
                <a:solidFill>
                  <a:srgbClr val="0070C0"/>
                </a:solidFill>
              </a:rPr>
              <a:t>问卷</a:t>
            </a:r>
            <a:r>
              <a:rPr lang="zh-CN" altLang="en-US" sz="2200" dirty="0"/>
              <a:t>来获取某些</a:t>
            </a:r>
            <a:r>
              <a:rPr lang="zh-CN" altLang="en-US" sz="2200" dirty="0">
                <a:solidFill>
                  <a:srgbClr val="0070C0"/>
                </a:solidFill>
              </a:rPr>
              <a:t>定量数据</a:t>
            </a:r>
            <a:endParaRPr lang="en-US" altLang="zh-CN" sz="2200" dirty="0">
              <a:solidFill>
                <a:srgbClr val="0070C0"/>
              </a:solidFill>
            </a:endParaRPr>
          </a:p>
          <a:p>
            <a:pPr marL="887413"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sz="22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600" dirty="0">
                <a:solidFill>
                  <a:srgbClr val="0070C0"/>
                </a:solidFill>
              </a:rPr>
              <a:t>可用的资源</a:t>
            </a:r>
            <a:r>
              <a:rPr lang="zh-CN" altLang="en-US" sz="2600" dirty="0"/>
              <a:t>也影响到如何选择技术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200" dirty="0"/>
              <a:t>例如：</a:t>
            </a:r>
            <a:r>
              <a:rPr lang="zh-CN" altLang="en-US" sz="2200" dirty="0">
                <a:solidFill>
                  <a:srgbClr val="0070C0"/>
                </a:solidFill>
              </a:rPr>
              <a:t>大规模的问卷调查</a:t>
            </a:r>
            <a:r>
              <a:rPr lang="zh-CN" altLang="en-US" sz="2200" dirty="0"/>
              <a:t>需要足够的时间和费用，也需要有足够的信息和经验设计并测试问卷</a:t>
            </a:r>
            <a:endParaRPr lang="en-US" altLang="zh-CN" sz="2200" dirty="0"/>
          </a:p>
          <a:p>
            <a:pPr marL="887413"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sz="2200" dirty="0"/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200" dirty="0"/>
              <a:t>例如：</a:t>
            </a:r>
            <a:r>
              <a:rPr lang="zh-CN" altLang="en-US" sz="2200" dirty="0">
                <a:solidFill>
                  <a:srgbClr val="0070C0"/>
                </a:solidFill>
              </a:rPr>
              <a:t>专题讨论</a:t>
            </a:r>
            <a:r>
              <a:rPr lang="zh-CN" altLang="en-US" sz="2200" dirty="0"/>
              <a:t>需要召集相关的参与者</a:t>
            </a:r>
          </a:p>
          <a:p>
            <a:pPr eaLnBrk="1" hangingPunct="1">
              <a:lnSpc>
                <a:spcPct val="90000"/>
              </a:lnSpc>
            </a:pPr>
            <a:endParaRPr lang="en-US" altLang="zh-CN" sz="3000" dirty="0"/>
          </a:p>
        </p:txBody>
      </p:sp>
      <p:sp>
        <p:nvSpPr>
          <p:cNvPr id="34819" name="灯片编号占位符 3">
            <a:extLst>
              <a:ext uri="{FF2B5EF4-FFF2-40B4-BE49-F238E27FC236}">
                <a16:creationId xmlns:a16="http://schemas.microsoft.com/office/drawing/2014/main" id="{C8698E44-7E44-83AB-106B-6427730B66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544FC7EB-7235-4629-AA91-26A389CDA6D9}" type="slidenum">
              <a:rPr lang="en-US" altLang="zh-CN" sz="1200">
                <a:solidFill>
                  <a:srgbClr val="B5A788"/>
                </a:solidFill>
              </a:rPr>
              <a:pPr/>
              <a:t>24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>
            <a:extLst>
              <a:ext uri="{FF2B5EF4-FFF2-40B4-BE49-F238E27FC236}">
                <a16:creationId xmlns:a16="http://schemas.microsoft.com/office/drawing/2014/main" id="{E5373567-96E6-8E74-508F-8474E60F7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7.4.2 </a:t>
            </a:r>
            <a:r>
              <a:rPr lang="zh-CN" altLang="en-US">
                <a:effectLst/>
              </a:rPr>
              <a:t>选择数据收集技术</a:t>
            </a:r>
          </a:p>
        </p:txBody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id="{8F08965D-A656-6B81-6702-B8E61D6C08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0625" y="1428750"/>
            <a:ext cx="7845425" cy="54292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2700" dirty="0"/>
              <a:t>选择基于两个因素：</a:t>
            </a:r>
            <a:r>
              <a:rPr lang="zh-CN" altLang="en-US" sz="2700" dirty="0">
                <a:solidFill>
                  <a:srgbClr val="0070C0"/>
                </a:solidFill>
                <a:highlight>
                  <a:srgbClr val="FFFF00"/>
                </a:highlight>
              </a:rPr>
              <a:t>技术的特征</a:t>
            </a:r>
            <a:r>
              <a:rPr lang="zh-CN" altLang="en-US" sz="2700" dirty="0">
                <a:highlight>
                  <a:srgbClr val="FFFF00"/>
                </a:highlight>
              </a:rPr>
              <a:t>和需</a:t>
            </a:r>
            <a:r>
              <a:rPr lang="zh-CN" altLang="en-US" sz="2700" dirty="0">
                <a:solidFill>
                  <a:srgbClr val="0070C0"/>
                </a:solidFill>
                <a:highlight>
                  <a:srgbClr val="FFFF00"/>
                </a:highlight>
              </a:rPr>
              <a:t>研究的任务</a:t>
            </a:r>
            <a:endParaRPr lang="en-US" altLang="zh-CN" sz="27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zh-CN" altLang="en-US" sz="2700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/>
              <a:t>技术的特征有两个方面的区别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所需的时间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0070C0"/>
                </a:solidFill>
              </a:rPr>
              <a:t>细致的程度</a:t>
            </a:r>
            <a:endParaRPr lang="zh-CN" altLang="en-US" sz="2000" dirty="0"/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分析者所需的知识和经验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887413"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zh-CN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/>
              <a:t>所研究的用户</a:t>
            </a:r>
            <a:r>
              <a:rPr lang="zh-CN" altLang="en-US" sz="2400" dirty="0">
                <a:solidFill>
                  <a:srgbClr val="0070C0"/>
                </a:solidFill>
              </a:rPr>
              <a:t>任务</a:t>
            </a:r>
            <a:r>
              <a:rPr lang="zh-CN" altLang="en-US" sz="2400" dirty="0"/>
              <a:t>有三个方面的不同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/>
              <a:t>任务由</a:t>
            </a:r>
            <a:r>
              <a:rPr lang="zh-CN" altLang="en-US" sz="2000" dirty="0">
                <a:solidFill>
                  <a:srgbClr val="0070C0"/>
                </a:solidFill>
              </a:rPr>
              <a:t>顺序</a:t>
            </a:r>
            <a:r>
              <a:rPr lang="zh-CN" altLang="en-US" sz="2000" dirty="0"/>
              <a:t>步骤组成还是子任务的</a:t>
            </a:r>
            <a:r>
              <a:rPr lang="zh-CN" altLang="en-US" sz="2000" dirty="0">
                <a:solidFill>
                  <a:srgbClr val="0070C0"/>
                </a:solidFill>
              </a:rPr>
              <a:t>重叠</a:t>
            </a:r>
            <a:r>
              <a:rPr lang="zh-CN" altLang="en-US" sz="2000" dirty="0"/>
              <a:t>序列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/>
              <a:t>所操作的信息具有</a:t>
            </a:r>
            <a:r>
              <a:rPr lang="zh-CN" altLang="en-US" sz="2000" dirty="0">
                <a:solidFill>
                  <a:srgbClr val="0070C0"/>
                </a:solidFill>
              </a:rPr>
              <a:t>复杂</a:t>
            </a:r>
            <a:r>
              <a:rPr lang="zh-CN" altLang="en-US" sz="2000" dirty="0"/>
              <a:t>的，还是</a:t>
            </a:r>
            <a:r>
              <a:rPr lang="zh-CN" altLang="en-US" sz="2000" dirty="0">
                <a:solidFill>
                  <a:srgbClr val="0070C0"/>
                </a:solidFill>
              </a:rPr>
              <a:t>简单</a:t>
            </a:r>
            <a:r>
              <a:rPr lang="zh-CN" altLang="en-US" sz="2000" dirty="0"/>
              <a:t>的信息内容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/>
              <a:t>任务将由</a:t>
            </a:r>
            <a:r>
              <a:rPr lang="zh-CN" altLang="en-US" sz="2000" dirty="0">
                <a:solidFill>
                  <a:srgbClr val="0070C0"/>
                </a:solidFill>
              </a:rPr>
              <a:t>初学者</a:t>
            </a:r>
            <a:r>
              <a:rPr lang="zh-CN" altLang="en-US" sz="2000" dirty="0"/>
              <a:t>还是有训练的</a:t>
            </a:r>
            <a:r>
              <a:rPr lang="zh-CN" altLang="en-US" sz="2000" dirty="0">
                <a:solidFill>
                  <a:srgbClr val="0070C0"/>
                </a:solidFill>
              </a:rPr>
              <a:t>专家</a:t>
            </a:r>
            <a:r>
              <a:rPr lang="zh-CN" altLang="en-US" sz="2000" dirty="0"/>
              <a:t>来执行</a:t>
            </a:r>
            <a:endParaRPr lang="en-US" altLang="zh-CN" sz="2000" dirty="0"/>
          </a:p>
          <a:p>
            <a:pPr marL="887413"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zh-CN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/>
              <a:t>例如：对于</a:t>
            </a:r>
            <a:r>
              <a:rPr lang="zh-CN" altLang="en-US" sz="2400" dirty="0">
                <a:solidFill>
                  <a:srgbClr val="0070C0"/>
                </a:solidFill>
              </a:rPr>
              <a:t>类似</a:t>
            </a:r>
            <a:r>
              <a:rPr lang="en-US" altLang="zh-CN" sz="2400" dirty="0">
                <a:solidFill>
                  <a:srgbClr val="0070C0"/>
                </a:solidFill>
              </a:rPr>
              <a:t>ATM</a:t>
            </a:r>
            <a:r>
              <a:rPr lang="zh-CN" altLang="en-US" sz="2400" dirty="0">
                <a:solidFill>
                  <a:srgbClr val="0070C0"/>
                </a:solidFill>
              </a:rPr>
              <a:t>这样的即学即用系统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/>
              <a:t>任务由顺序步骤组成，内容较简单，用户多为初学者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/>
              <a:t>简单的问卷调查并观察用户使用现有的</a:t>
            </a:r>
            <a:r>
              <a:rPr lang="en-US" altLang="zh-CN" sz="2000" dirty="0"/>
              <a:t>ATM</a:t>
            </a:r>
            <a:r>
              <a:rPr lang="zh-CN" altLang="en-US" sz="2000" dirty="0"/>
              <a:t>作为补充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2000" dirty="0"/>
              <a:t>采用</a:t>
            </a:r>
            <a:r>
              <a:rPr lang="en-US" altLang="zh-CN" sz="2000" dirty="0"/>
              <a:t>VB</a:t>
            </a:r>
            <a:r>
              <a:rPr lang="zh-CN" altLang="en-US" sz="2000" dirty="0"/>
              <a:t>等工具建立原型，观察和收集用户数据</a:t>
            </a:r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E5CE89CE-5386-609C-8E89-C997E17E31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5B24C56C-AECF-40A7-AB76-F0F406042ADB}" type="slidenum">
              <a:rPr lang="en-US" altLang="zh-CN" sz="1200">
                <a:solidFill>
                  <a:srgbClr val="B5A788"/>
                </a:solidFill>
              </a:rPr>
              <a:pPr/>
              <a:t>25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>
            <a:extLst>
              <a:ext uri="{FF2B5EF4-FFF2-40B4-BE49-F238E27FC236}">
                <a16:creationId xmlns:a16="http://schemas.microsoft.com/office/drawing/2014/main" id="{06F1F2B5-425A-A298-246B-764E67F82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7.4.2 </a:t>
            </a:r>
            <a:r>
              <a:rPr lang="zh-CN" altLang="en-US">
                <a:effectLst/>
              </a:rPr>
              <a:t>选择数据收集技术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8D2B3528-3DF2-6416-959B-457303C0CC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428750"/>
            <a:ext cx="8005762" cy="4800600"/>
          </a:xfrm>
        </p:spPr>
        <p:txBody>
          <a:bodyPr/>
          <a:lstStyle/>
          <a:p>
            <a:pPr lvl="1" eaLnBrk="1" hangingPunct="1"/>
            <a:r>
              <a:rPr lang="zh-CN" altLang="en-US"/>
              <a:t>例如：有些任务有对</a:t>
            </a:r>
            <a:r>
              <a:rPr lang="zh-CN" altLang="en-US">
                <a:solidFill>
                  <a:srgbClr val="0070C0"/>
                </a:solidFill>
              </a:rPr>
              <a:t>有效性</a:t>
            </a:r>
            <a:r>
              <a:rPr lang="zh-CN" altLang="en-US"/>
              <a:t>和</a:t>
            </a:r>
            <a:r>
              <a:rPr lang="zh-CN" altLang="en-US">
                <a:solidFill>
                  <a:srgbClr val="0070C0"/>
                </a:solidFill>
              </a:rPr>
              <a:t>效率</a:t>
            </a:r>
            <a:r>
              <a:rPr lang="zh-CN" altLang="en-US"/>
              <a:t>的要求，如银行内部的支持系统</a:t>
            </a:r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任务包含多个</a:t>
            </a:r>
            <a:r>
              <a:rPr lang="zh-CN" altLang="en-US">
                <a:solidFill>
                  <a:srgbClr val="0070C0"/>
                </a:solidFill>
              </a:rPr>
              <a:t>物理和认知活动的重叠</a:t>
            </a:r>
            <a:r>
              <a:rPr lang="zh-CN" altLang="en-US"/>
              <a:t>，</a:t>
            </a:r>
            <a:r>
              <a:rPr lang="zh-CN" altLang="en-US">
                <a:solidFill>
                  <a:srgbClr val="0070C0"/>
                </a:solidFill>
              </a:rPr>
              <a:t>信息内容较复杂</a:t>
            </a:r>
            <a:r>
              <a:rPr lang="zh-CN" altLang="en-US"/>
              <a:t>，用户为</a:t>
            </a:r>
            <a:r>
              <a:rPr lang="zh-CN" altLang="en-US">
                <a:solidFill>
                  <a:srgbClr val="0070C0"/>
                </a:solidFill>
              </a:rPr>
              <a:t>熟练用户</a:t>
            </a:r>
            <a:endParaRPr lang="zh-CN" altLang="en-US"/>
          </a:p>
          <a:p>
            <a:pPr lvl="2" eaLnBrk="1" hangingPunct="1">
              <a:buFont typeface="Wingdings 2" panose="05020102010507070707" pitchFamily="18" charset="2"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如果</a:t>
            </a:r>
            <a:r>
              <a:rPr lang="zh-CN" altLang="en-US">
                <a:solidFill>
                  <a:srgbClr val="0070C0"/>
                </a:solidFill>
              </a:rPr>
              <a:t>已有类似系统</a:t>
            </a:r>
            <a:r>
              <a:rPr lang="zh-CN" altLang="en-US"/>
              <a:t>，则可进行</a:t>
            </a:r>
            <a:r>
              <a:rPr lang="zh-CN" altLang="en-US">
                <a:solidFill>
                  <a:srgbClr val="0070C0"/>
                </a:solidFill>
              </a:rPr>
              <a:t>观察</a:t>
            </a:r>
            <a:r>
              <a:rPr lang="zh-CN" altLang="en-US"/>
              <a:t>和</a:t>
            </a:r>
            <a:r>
              <a:rPr lang="zh-CN" altLang="en-US">
                <a:solidFill>
                  <a:srgbClr val="0070C0"/>
                </a:solidFill>
              </a:rPr>
              <a:t>访谈</a:t>
            </a:r>
            <a:r>
              <a:rPr lang="zh-CN" altLang="en-US"/>
              <a:t>并进行任务分析</a:t>
            </a:r>
          </a:p>
          <a:p>
            <a:pPr lvl="2" eaLnBrk="1" hangingPunct="1"/>
            <a:r>
              <a:rPr lang="zh-CN" altLang="en-US"/>
              <a:t>如果开发</a:t>
            </a:r>
            <a:r>
              <a:rPr lang="zh-CN" altLang="en-US">
                <a:solidFill>
                  <a:srgbClr val="0070C0"/>
                </a:solidFill>
              </a:rPr>
              <a:t>全新系统</a:t>
            </a:r>
            <a:r>
              <a:rPr lang="zh-CN" altLang="en-US"/>
              <a:t>，则首先需</a:t>
            </a:r>
            <a:r>
              <a:rPr lang="zh-CN" altLang="en-US">
                <a:solidFill>
                  <a:srgbClr val="0070C0"/>
                </a:solidFill>
              </a:rPr>
              <a:t>观察</a:t>
            </a:r>
            <a:r>
              <a:rPr lang="zh-CN" altLang="en-US"/>
              <a:t>手工活动和</a:t>
            </a:r>
            <a:r>
              <a:rPr lang="zh-CN" altLang="en-US">
                <a:solidFill>
                  <a:srgbClr val="0070C0"/>
                </a:solidFill>
              </a:rPr>
              <a:t>问卷调查</a:t>
            </a:r>
          </a:p>
        </p:txBody>
      </p:sp>
      <p:sp>
        <p:nvSpPr>
          <p:cNvPr id="36867" name="灯片编号占位符 3">
            <a:extLst>
              <a:ext uri="{FF2B5EF4-FFF2-40B4-BE49-F238E27FC236}">
                <a16:creationId xmlns:a16="http://schemas.microsoft.com/office/drawing/2014/main" id="{D0E84B2B-B9AB-1F90-8CAE-4718A4F4BA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ECE8DCE4-9C59-4406-B182-65C4BFA851C7}" type="slidenum">
              <a:rPr lang="en-US" altLang="zh-CN" sz="1200">
                <a:solidFill>
                  <a:srgbClr val="B5A788"/>
                </a:solidFill>
              </a:rPr>
              <a:pPr/>
              <a:t>26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>
            <a:extLst>
              <a:ext uri="{FF2B5EF4-FFF2-40B4-BE49-F238E27FC236}">
                <a16:creationId xmlns:a16="http://schemas.microsoft.com/office/drawing/2014/main" id="{97DE9933-189F-63BD-1E84-E490B5CEE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7.4.3 </a:t>
            </a:r>
            <a:r>
              <a:rPr lang="zh-CN" altLang="en-US">
                <a:effectLst/>
              </a:rPr>
              <a:t>基本的数据收集指南</a:t>
            </a:r>
          </a:p>
        </p:txBody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id="{70913A22-DB70-0403-4619-CF44A4742A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4438" y="1447800"/>
            <a:ext cx="7929562" cy="5410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2500"/>
              <a:t>集中于</a:t>
            </a:r>
            <a:r>
              <a:rPr lang="zh-CN" altLang="en-US" sz="2500">
                <a:solidFill>
                  <a:srgbClr val="0070C0"/>
                </a:solidFill>
              </a:rPr>
              <a:t>识别参与者的需要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/>
              <a:t>研究</a:t>
            </a:r>
            <a:r>
              <a:rPr lang="zh-CN" altLang="en-US" sz="2200">
                <a:solidFill>
                  <a:srgbClr val="0070C0"/>
                </a:solidFill>
              </a:rPr>
              <a:t>用户的行为</a:t>
            </a:r>
            <a:r>
              <a:rPr lang="zh-CN" altLang="en-US" sz="2200"/>
              <a:t>，现有的</a:t>
            </a:r>
            <a:r>
              <a:rPr lang="zh-CN" altLang="en-US" sz="2200">
                <a:solidFill>
                  <a:srgbClr val="0070C0"/>
                </a:solidFill>
              </a:rPr>
              <a:t>工具</a:t>
            </a:r>
            <a:r>
              <a:rPr lang="zh-CN" altLang="en-US" sz="2200"/>
              <a:t>，其他</a:t>
            </a:r>
            <a:r>
              <a:rPr lang="zh-CN" altLang="en-US" sz="2200">
                <a:solidFill>
                  <a:srgbClr val="0070C0"/>
                </a:solidFill>
              </a:rPr>
              <a:t>产品</a:t>
            </a:r>
            <a:endParaRPr lang="en-US" altLang="zh-CN" sz="220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zh-CN" altLang="en-US" sz="2200"/>
          </a:p>
          <a:p>
            <a:pPr eaLnBrk="1" hangingPunct="1">
              <a:lnSpc>
                <a:spcPct val="80000"/>
              </a:lnSpc>
            </a:pPr>
            <a:r>
              <a:rPr lang="zh-CN" altLang="en-US" sz="2500"/>
              <a:t>调查应将</a:t>
            </a:r>
            <a:r>
              <a:rPr lang="zh-CN" altLang="en-US" sz="2500">
                <a:solidFill>
                  <a:srgbClr val="0070C0"/>
                </a:solidFill>
              </a:rPr>
              <a:t>各类参与者</a:t>
            </a:r>
            <a:r>
              <a:rPr lang="zh-CN" altLang="en-US" sz="2500"/>
              <a:t>包括在内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/>
              <a:t>保证收集所有参与者的观点和可能影响到本项目的信息</a:t>
            </a:r>
            <a:endParaRPr lang="en-US" altLang="zh-CN" sz="2200"/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zh-CN" altLang="en-US" sz="2200"/>
          </a:p>
          <a:p>
            <a:pPr eaLnBrk="1" hangingPunct="1">
              <a:lnSpc>
                <a:spcPct val="80000"/>
              </a:lnSpc>
            </a:pPr>
            <a:r>
              <a:rPr lang="zh-CN" altLang="en-US" sz="2500"/>
              <a:t>包括来自每个参与者群中的</a:t>
            </a:r>
            <a:r>
              <a:rPr lang="zh-CN" altLang="en-US" sz="2500">
                <a:solidFill>
                  <a:srgbClr val="0070C0"/>
                </a:solidFill>
              </a:rPr>
              <a:t>多位代表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/>
              <a:t>参与者的背景和观点不尽相同，多人参与</a:t>
            </a:r>
            <a:r>
              <a:rPr lang="zh-CN" altLang="en-US" sz="2200">
                <a:solidFill>
                  <a:srgbClr val="0070C0"/>
                </a:solidFill>
              </a:rPr>
              <a:t>有助于完备性</a:t>
            </a:r>
            <a:endParaRPr lang="en-US" altLang="zh-CN" sz="2200">
              <a:solidFill>
                <a:srgbClr val="0070C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zh-CN" altLang="en-US" sz="2200"/>
          </a:p>
          <a:p>
            <a:pPr eaLnBrk="1" hangingPunct="1">
              <a:lnSpc>
                <a:spcPct val="80000"/>
              </a:lnSpc>
            </a:pPr>
            <a:r>
              <a:rPr lang="zh-CN" altLang="en-US" sz="2500">
                <a:solidFill>
                  <a:srgbClr val="0070C0"/>
                </a:solidFill>
              </a:rPr>
              <a:t>结合</a:t>
            </a:r>
            <a:r>
              <a:rPr lang="zh-CN" altLang="en-US" sz="2500"/>
              <a:t>使用</a:t>
            </a:r>
            <a:r>
              <a:rPr lang="zh-CN" altLang="en-US" sz="2500">
                <a:solidFill>
                  <a:srgbClr val="0070C0"/>
                </a:solidFill>
              </a:rPr>
              <a:t>不同的数据收集技术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/>
              <a:t>不同的技术具有不同的特征和适用范围，提取不同的信息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1900">
                <a:solidFill>
                  <a:srgbClr val="0070C0"/>
                </a:solidFill>
              </a:rPr>
              <a:t>观察法</a:t>
            </a:r>
            <a:r>
              <a:rPr lang="zh-CN" altLang="en-US" sz="1900"/>
              <a:t>适用于</a:t>
            </a:r>
            <a:r>
              <a:rPr lang="zh-CN" altLang="en-US" sz="1900">
                <a:solidFill>
                  <a:srgbClr val="0070C0"/>
                </a:solidFill>
              </a:rPr>
              <a:t>理解用户执行任务的上下文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1900">
                <a:solidFill>
                  <a:srgbClr val="0070C0"/>
                </a:solidFill>
              </a:rPr>
              <a:t>访谈</a:t>
            </a:r>
            <a:r>
              <a:rPr lang="zh-CN" altLang="en-US" sz="1900"/>
              <a:t>适用于</a:t>
            </a:r>
            <a:r>
              <a:rPr lang="zh-CN" altLang="en-US" sz="1900">
                <a:solidFill>
                  <a:srgbClr val="0070C0"/>
                </a:solidFill>
              </a:rPr>
              <a:t>了解特定用户群的观点和信息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1900">
                <a:solidFill>
                  <a:srgbClr val="0070C0"/>
                </a:solidFill>
              </a:rPr>
              <a:t>问卷调查</a:t>
            </a:r>
            <a:r>
              <a:rPr lang="zh-CN" altLang="en-US" sz="1900"/>
              <a:t>适用于征求更为</a:t>
            </a:r>
            <a:r>
              <a:rPr lang="zh-CN" altLang="en-US" sz="1900">
                <a:solidFill>
                  <a:srgbClr val="0070C0"/>
                </a:solidFill>
              </a:rPr>
              <a:t>广泛的意见</a:t>
            </a:r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C461C6D0-1E48-D764-0C67-B2E16B5824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4D8B264-5505-4985-B2B7-06E42F5A963A}" type="slidenum">
              <a:rPr lang="en-US" altLang="zh-CN" sz="1200">
                <a:solidFill>
                  <a:srgbClr val="B5A788"/>
                </a:solidFill>
              </a:rPr>
              <a:pPr/>
              <a:t>27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>
            <a:extLst>
              <a:ext uri="{FF2B5EF4-FFF2-40B4-BE49-F238E27FC236}">
                <a16:creationId xmlns:a16="http://schemas.microsoft.com/office/drawing/2014/main" id="{210A71F1-D506-ED9F-4B5A-7D51A6CEB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7.4.3 </a:t>
            </a:r>
            <a:r>
              <a:rPr lang="zh-CN" altLang="en-US">
                <a:effectLst/>
              </a:rPr>
              <a:t>基本的数据收集指南</a:t>
            </a:r>
          </a:p>
        </p:txBody>
      </p:sp>
      <p:sp>
        <p:nvSpPr>
          <p:cNvPr id="375811" name="Rectangle 3">
            <a:extLst>
              <a:ext uri="{FF2B5EF4-FFF2-40B4-BE49-F238E27FC236}">
                <a16:creationId xmlns:a16="http://schemas.microsoft.com/office/drawing/2014/main" id="{3DD4F1FE-7DB6-C806-8844-04DDB0AD08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3925" y="1447800"/>
            <a:ext cx="8220075" cy="5410200"/>
          </a:xfrm>
        </p:spPr>
        <p:txBody>
          <a:bodyPr>
            <a:normAutofit/>
          </a:bodyPr>
          <a:lstStyle/>
          <a:p>
            <a:pPr marL="887413" lvl="2" eaLnBrk="1" hangingPunct="1">
              <a:lnSpc>
                <a:spcPct val="80000"/>
              </a:lnSpc>
            </a:pPr>
            <a:r>
              <a:rPr lang="zh-CN" altLang="en-US" sz="1900"/>
              <a:t>专题组和研讨会适用于</a:t>
            </a:r>
            <a:r>
              <a:rPr lang="zh-CN" altLang="en-US" sz="1900">
                <a:solidFill>
                  <a:srgbClr val="0070C0"/>
                </a:solidFill>
              </a:rPr>
              <a:t>协调各方的观点</a:t>
            </a:r>
            <a:r>
              <a:rPr lang="zh-CN" altLang="en-US" sz="1900"/>
              <a:t>，</a:t>
            </a:r>
            <a:r>
              <a:rPr lang="zh-CN" altLang="en-US" sz="1900">
                <a:solidFill>
                  <a:srgbClr val="0070C0"/>
                </a:solidFill>
              </a:rPr>
              <a:t>达成一致</a:t>
            </a:r>
            <a:r>
              <a:rPr lang="zh-CN" altLang="en-US" sz="1900"/>
              <a:t>意见</a:t>
            </a:r>
            <a:endParaRPr lang="en-US" altLang="zh-CN" sz="1900"/>
          </a:p>
          <a:p>
            <a:pPr marL="887413" lvl="2" eaLnBrk="1" hangingPunct="1">
              <a:lnSpc>
                <a:spcPct val="80000"/>
              </a:lnSpc>
            </a:pPr>
            <a:endParaRPr lang="zh-CN" altLang="en-US" sz="1900"/>
          </a:p>
          <a:p>
            <a:pPr eaLnBrk="1" hangingPunct="1">
              <a:lnSpc>
                <a:spcPct val="80000"/>
              </a:lnSpc>
            </a:pPr>
            <a:r>
              <a:rPr lang="zh-CN" altLang="en-US" sz="2500"/>
              <a:t>用</a:t>
            </a:r>
            <a:r>
              <a:rPr lang="zh-CN" altLang="en-US" sz="2500">
                <a:solidFill>
                  <a:srgbClr val="0070C0"/>
                </a:solidFill>
              </a:rPr>
              <a:t>道具</a:t>
            </a:r>
            <a:r>
              <a:rPr lang="zh-CN" altLang="en-US" sz="2500"/>
              <a:t>（如原型、任务描述等）支持收集过程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/>
              <a:t>更逼近实际场景，有助于参与者思考和讨论焦点问题</a:t>
            </a:r>
            <a:endParaRPr lang="en-US" altLang="zh-CN" sz="2200"/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zh-CN" altLang="en-US" sz="2200"/>
          </a:p>
          <a:p>
            <a:pPr eaLnBrk="1" hangingPunct="1">
              <a:lnSpc>
                <a:spcPct val="80000"/>
              </a:lnSpc>
            </a:pPr>
            <a:r>
              <a:rPr lang="zh-CN" altLang="en-US" sz="2500"/>
              <a:t>进行</a:t>
            </a:r>
            <a:r>
              <a:rPr lang="zh-CN" altLang="en-US" sz="2500">
                <a:solidFill>
                  <a:srgbClr val="0070C0"/>
                </a:solidFill>
              </a:rPr>
              <a:t>小规模试验</a:t>
            </a:r>
            <a:r>
              <a:rPr lang="zh-CN" altLang="en-US" sz="2500"/>
              <a:t>保证数据收集的有效性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/>
              <a:t>在大规模调查前，对拟定的目标、内容、形式进行测试</a:t>
            </a:r>
            <a:endParaRPr lang="en-US" altLang="zh-CN" sz="2200"/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zh-CN" altLang="en-US" sz="2200"/>
          </a:p>
          <a:p>
            <a:pPr eaLnBrk="1" hangingPunct="1">
              <a:lnSpc>
                <a:spcPct val="80000"/>
              </a:lnSpc>
            </a:pPr>
            <a:r>
              <a:rPr lang="zh-CN" altLang="en-US" sz="2500"/>
              <a:t>需要</a:t>
            </a:r>
            <a:r>
              <a:rPr lang="zh-CN" altLang="en-US" sz="2500">
                <a:solidFill>
                  <a:srgbClr val="0070C0"/>
                </a:solidFill>
              </a:rPr>
              <a:t>在收集数据和数据分析之间做出折衷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/>
              <a:t>收集数据需大量资源，适当的方案有赖于实际的分析需要</a:t>
            </a:r>
            <a:endParaRPr lang="en-US" altLang="zh-CN" sz="2200"/>
          </a:p>
          <a:p>
            <a:pPr lvl="1" eaLnBrk="1" hangingPunct="1">
              <a:lnSpc>
                <a:spcPct val="80000"/>
              </a:lnSpc>
            </a:pPr>
            <a:endParaRPr lang="zh-CN" altLang="en-US" sz="2200"/>
          </a:p>
          <a:p>
            <a:pPr eaLnBrk="1" hangingPunct="1">
              <a:lnSpc>
                <a:spcPct val="80000"/>
              </a:lnSpc>
            </a:pPr>
            <a:r>
              <a:rPr lang="zh-CN" altLang="en-US" sz="2500">
                <a:solidFill>
                  <a:srgbClr val="0070C0"/>
                </a:solidFill>
              </a:rPr>
              <a:t>记录数据的方法和技术</a:t>
            </a:r>
            <a:r>
              <a:rPr lang="zh-CN" altLang="en-US" sz="2500"/>
              <a:t>影响到</a:t>
            </a:r>
            <a:r>
              <a:rPr lang="zh-CN" altLang="en-US" sz="2500">
                <a:solidFill>
                  <a:srgbClr val="0070C0"/>
                </a:solidFill>
              </a:rPr>
              <a:t>所获取信息的有效性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/>
              <a:t>所采用的主要方法有</a:t>
            </a:r>
            <a:r>
              <a:rPr lang="zh-CN" altLang="en-US" sz="2200">
                <a:solidFill>
                  <a:srgbClr val="0070C0"/>
                </a:solidFill>
              </a:rPr>
              <a:t>录像</a:t>
            </a:r>
            <a:r>
              <a:rPr lang="zh-CN" altLang="en-US" sz="2200"/>
              <a:t>、</a:t>
            </a:r>
            <a:r>
              <a:rPr lang="zh-CN" altLang="en-US" sz="2200">
                <a:solidFill>
                  <a:srgbClr val="0070C0"/>
                </a:solidFill>
              </a:rPr>
              <a:t>录音</a:t>
            </a:r>
            <a:r>
              <a:rPr lang="zh-CN" altLang="en-US" sz="2200"/>
              <a:t>和</a:t>
            </a:r>
            <a:r>
              <a:rPr lang="zh-CN" altLang="en-US" sz="2200">
                <a:solidFill>
                  <a:srgbClr val="0070C0"/>
                </a:solidFill>
              </a:rPr>
              <a:t>笔记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1900"/>
              <a:t>摄像机的数量和位置对信息采集有很大影响</a:t>
            </a:r>
          </a:p>
          <a:p>
            <a:pPr marL="887413" lvl="2" eaLnBrk="1" hangingPunct="1">
              <a:lnSpc>
                <a:spcPct val="80000"/>
              </a:lnSpc>
            </a:pPr>
            <a:r>
              <a:rPr lang="zh-CN" altLang="en-US" sz="1900"/>
              <a:t>笔记涉及到主观解释，需要有经验和知识</a:t>
            </a:r>
          </a:p>
        </p:txBody>
      </p:sp>
      <p:sp>
        <p:nvSpPr>
          <p:cNvPr id="38915" name="灯片编号占位符 3">
            <a:extLst>
              <a:ext uri="{FF2B5EF4-FFF2-40B4-BE49-F238E27FC236}">
                <a16:creationId xmlns:a16="http://schemas.microsoft.com/office/drawing/2014/main" id="{FE874518-A4D0-1E94-154A-3808005C8F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079E56FF-BEFF-45A8-A924-D06473E20BE5}" type="slidenum">
              <a:rPr lang="en-US" altLang="zh-CN" sz="1200">
                <a:solidFill>
                  <a:srgbClr val="B5A788"/>
                </a:solidFill>
              </a:rPr>
              <a:pPr/>
              <a:t>28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>
            <a:extLst>
              <a:ext uri="{FF2B5EF4-FFF2-40B4-BE49-F238E27FC236}">
                <a16:creationId xmlns:a16="http://schemas.microsoft.com/office/drawing/2014/main" id="{C67F1058-9A25-098D-BB7B-B0E63266A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35100" y="71438"/>
            <a:ext cx="7499350" cy="1143000"/>
          </a:xfrm>
        </p:spPr>
        <p:txBody>
          <a:bodyPr/>
          <a:lstStyle/>
          <a:p>
            <a:pPr eaLnBrk="1" hangingPunct="1"/>
            <a:r>
              <a:rPr lang="en-US" altLang="zh-CN">
                <a:effectLst/>
              </a:rPr>
              <a:t>7.5 </a:t>
            </a:r>
            <a:r>
              <a:rPr lang="zh-CN" altLang="en-US">
                <a:effectLst/>
              </a:rPr>
              <a:t>数据的解释与分析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1CFBB797-6BD5-50A3-4A5C-FBFA389A7B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143000"/>
            <a:ext cx="8215312" cy="5124450"/>
          </a:xfrm>
        </p:spPr>
        <p:txBody>
          <a:bodyPr/>
          <a:lstStyle/>
          <a:p>
            <a:pPr eaLnBrk="1" hangingPunct="1"/>
            <a:r>
              <a:rPr lang="zh-CN" altLang="en-US" sz="2800"/>
              <a:t>解释和分析应在收集过程后</a:t>
            </a:r>
            <a:r>
              <a:rPr lang="zh-CN" altLang="en-US" sz="2800">
                <a:solidFill>
                  <a:srgbClr val="C00000"/>
                </a:solidFill>
              </a:rPr>
              <a:t>立即展开</a:t>
            </a:r>
          </a:p>
          <a:p>
            <a:pPr eaLnBrk="1" hangingPunct="1"/>
            <a:r>
              <a:rPr lang="zh-CN" altLang="en-US" sz="2800"/>
              <a:t>目的：</a:t>
            </a:r>
            <a:r>
              <a:rPr lang="zh-CN" altLang="en-US" sz="2800">
                <a:solidFill>
                  <a:srgbClr val="C00000"/>
                </a:solidFill>
              </a:rPr>
              <a:t>提取</a:t>
            </a:r>
            <a:r>
              <a:rPr lang="zh-CN" altLang="en-US" sz="2800"/>
              <a:t>、</a:t>
            </a:r>
            <a:r>
              <a:rPr lang="zh-CN" altLang="en-US" sz="2800">
                <a:solidFill>
                  <a:srgbClr val="C00000"/>
                </a:solidFill>
              </a:rPr>
              <a:t>组织</a:t>
            </a:r>
            <a:r>
              <a:rPr lang="zh-CN" altLang="en-US" sz="2800"/>
              <a:t>和</a:t>
            </a:r>
            <a:r>
              <a:rPr lang="zh-CN" altLang="en-US" sz="2800">
                <a:solidFill>
                  <a:srgbClr val="C00000"/>
                </a:solidFill>
              </a:rPr>
              <a:t>描述需求</a:t>
            </a:r>
          </a:p>
          <a:p>
            <a:pPr lvl="1" eaLnBrk="1" hangingPunct="1"/>
            <a:r>
              <a:rPr lang="zh-CN" altLang="en-US" sz="2400"/>
              <a:t>使用预定义的</a:t>
            </a:r>
            <a:r>
              <a:rPr lang="zh-CN" altLang="en-US" sz="2400">
                <a:solidFill>
                  <a:srgbClr val="0070C0"/>
                </a:solidFill>
              </a:rPr>
              <a:t>需求模板</a:t>
            </a:r>
            <a:r>
              <a:rPr lang="zh-CN" altLang="en-US" sz="2400"/>
              <a:t>有助于有目的地解释和分析信息</a:t>
            </a:r>
          </a:p>
        </p:txBody>
      </p:sp>
      <p:sp>
        <p:nvSpPr>
          <p:cNvPr id="39939" name="灯片编号占位符 3">
            <a:extLst>
              <a:ext uri="{FF2B5EF4-FFF2-40B4-BE49-F238E27FC236}">
                <a16:creationId xmlns:a16="http://schemas.microsoft.com/office/drawing/2014/main" id="{741200A7-EFA2-C844-476B-9D6A9B3E1F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E844606-2979-46B7-99D8-5DA069A0EC2E}" type="slidenum">
              <a:rPr lang="en-US" altLang="zh-CN" sz="1200">
                <a:solidFill>
                  <a:srgbClr val="B5A788"/>
                </a:solidFill>
              </a:rPr>
              <a:pPr/>
              <a:t>29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13169328-C2B6-2AAB-543E-EE7909B6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3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714625"/>
            <a:ext cx="7858125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67FC66AF-D363-BE3E-0F0A-6B06266D7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7.1 </a:t>
            </a:r>
            <a:r>
              <a:rPr lang="zh-CN" altLang="en-US">
                <a:effectLst/>
              </a:rPr>
              <a:t>引言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408AB431-50E8-9C3C-DC93-BBE5128503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447800"/>
            <a:ext cx="8215312" cy="519588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700"/>
              <a:t>交互设计项目的</a:t>
            </a:r>
            <a:r>
              <a:rPr lang="zh-CN" altLang="en-US" sz="2700" b="1">
                <a:solidFill>
                  <a:srgbClr val="0070C0"/>
                </a:solidFill>
              </a:rPr>
              <a:t>开发目标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/>
              <a:t>可是取代或</a:t>
            </a:r>
            <a:r>
              <a:rPr lang="zh-CN" altLang="en-US" sz="2400" b="1">
                <a:solidFill>
                  <a:srgbClr val="0070C0"/>
                </a:solidFill>
              </a:rPr>
              <a:t>更新现有</a:t>
            </a:r>
            <a:r>
              <a:rPr lang="zh-CN" altLang="en-US" sz="2400"/>
              <a:t>的系统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/>
              <a:t>也可是</a:t>
            </a:r>
            <a:r>
              <a:rPr lang="zh-CN" altLang="en-US" sz="2400" b="1">
                <a:solidFill>
                  <a:srgbClr val="0070C0"/>
                </a:solidFill>
              </a:rPr>
              <a:t>完全的革新</a:t>
            </a:r>
            <a:r>
              <a:rPr lang="zh-CN" altLang="en-US" sz="2400"/>
              <a:t>产品而没有明显的前代产品</a:t>
            </a:r>
            <a:endParaRPr lang="en-US" altLang="zh-CN" sz="2400"/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endParaRPr lang="zh-CN" altLang="en-US" sz="2400"/>
          </a:p>
          <a:p>
            <a:pPr eaLnBrk="1" hangingPunct="1">
              <a:lnSpc>
                <a:spcPct val="90000"/>
              </a:lnSpc>
            </a:pPr>
            <a:r>
              <a:rPr lang="zh-CN" altLang="en-US" sz="2700"/>
              <a:t>交互设计项目的开发需求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/>
              <a:t>可能</a:t>
            </a:r>
            <a:r>
              <a:rPr lang="zh-CN" altLang="en-US" sz="2400" b="1">
                <a:solidFill>
                  <a:srgbClr val="0070C0"/>
                </a:solidFill>
              </a:rPr>
              <a:t>具有一个初始的需求集合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/>
              <a:t>也可能需要</a:t>
            </a:r>
            <a:r>
              <a:rPr lang="zh-CN" altLang="en-US" sz="2400" b="1">
                <a:solidFill>
                  <a:srgbClr val="0070C0"/>
                </a:solidFill>
              </a:rPr>
              <a:t>从头开始</a:t>
            </a:r>
            <a:r>
              <a:rPr lang="zh-CN" altLang="en-US" sz="2400"/>
              <a:t>产生一个需求集合</a:t>
            </a:r>
            <a:endParaRPr lang="en-US" altLang="zh-CN" sz="2400"/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endParaRPr lang="zh-CN" altLang="en-US" sz="2400"/>
          </a:p>
          <a:p>
            <a:pPr eaLnBrk="1" hangingPunct="1">
              <a:lnSpc>
                <a:spcPct val="90000"/>
              </a:lnSpc>
            </a:pPr>
            <a:r>
              <a:rPr lang="zh-CN" altLang="en-US" sz="2700"/>
              <a:t>无论初始的情况和目标，有必要</a:t>
            </a:r>
            <a:r>
              <a:rPr lang="zh-CN" altLang="en-US" sz="2700" b="1">
                <a:solidFill>
                  <a:srgbClr val="0070C0"/>
                </a:solidFill>
              </a:rPr>
              <a:t>讨论使用的上下文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/>
              <a:t>有必要</a:t>
            </a:r>
            <a:r>
              <a:rPr lang="zh-CN" altLang="en-US" sz="2400" b="1">
                <a:solidFill>
                  <a:srgbClr val="0070C0"/>
                </a:solidFill>
              </a:rPr>
              <a:t>提取、求精、澄清</a:t>
            </a:r>
            <a:r>
              <a:rPr lang="zh-CN" altLang="en-US" sz="2400"/>
              <a:t>用户的</a:t>
            </a:r>
            <a:r>
              <a:rPr lang="zh-CN" altLang="en-US" sz="2400" b="1">
                <a:solidFill>
                  <a:srgbClr val="0070C0"/>
                </a:solidFill>
              </a:rPr>
              <a:t>需要</a:t>
            </a:r>
            <a:r>
              <a:rPr lang="zh-CN" altLang="en-US" sz="2400"/>
              <a:t>、需求、期望等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/>
              <a:t>理解用户的知识和能力、当前任务和目标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/>
              <a:t>产品将在什么条件下使用，及对性能的要求等</a:t>
            </a:r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01A0A9DD-C5F1-48E3-7D4B-B4E54F8EE5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E5FAE18E-58A7-4062-BACE-4B5401487AA0}" type="slidenum">
              <a:rPr lang="en-US" altLang="zh-CN" sz="1200">
                <a:solidFill>
                  <a:srgbClr val="B5A788"/>
                </a:solidFill>
              </a:rPr>
              <a:pPr/>
              <a:t>3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>
            <a:extLst>
              <a:ext uri="{FF2B5EF4-FFF2-40B4-BE49-F238E27FC236}">
                <a16:creationId xmlns:a16="http://schemas.microsoft.com/office/drawing/2014/main" id="{D8D74D84-660E-248D-A490-FB619A954E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35100" y="214313"/>
            <a:ext cx="7499350" cy="1143000"/>
          </a:xfrm>
        </p:spPr>
        <p:txBody>
          <a:bodyPr/>
          <a:lstStyle/>
          <a:p>
            <a:pPr eaLnBrk="1" hangingPunct="1"/>
            <a:r>
              <a:rPr lang="en-US" altLang="zh-CN">
                <a:effectLst/>
              </a:rPr>
              <a:t>7.5 </a:t>
            </a:r>
            <a:r>
              <a:rPr lang="zh-CN" altLang="en-US">
                <a:effectLst/>
              </a:rPr>
              <a:t>数据的解释与分析</a:t>
            </a:r>
          </a:p>
        </p:txBody>
      </p:sp>
      <p:sp>
        <p:nvSpPr>
          <p:cNvPr id="377859" name="Rectangle 3">
            <a:extLst>
              <a:ext uri="{FF2B5EF4-FFF2-40B4-BE49-F238E27FC236}">
                <a16:creationId xmlns:a16="http://schemas.microsoft.com/office/drawing/2014/main" id="{BB45E9CC-399A-1C36-71CE-D7A6898DD9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4375" y="1285875"/>
            <a:ext cx="8220075" cy="55721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zh-CN" altLang="en-US" sz="2400"/>
              <a:t>模板在抽象层次上指定需求，但应能</a:t>
            </a:r>
            <a:r>
              <a:rPr lang="zh-CN" altLang="en-US" sz="2400">
                <a:solidFill>
                  <a:srgbClr val="0070C0"/>
                </a:solidFill>
              </a:rPr>
              <a:t>跟踪到具体的内容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/>
              <a:t>建立与录像等原始数据的关系同样重要，但较为困难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/>
              <a:t>需要有</a:t>
            </a:r>
            <a:r>
              <a:rPr lang="zh-CN" altLang="en-US" sz="2000">
                <a:solidFill>
                  <a:srgbClr val="0070C0"/>
                </a:solidFill>
              </a:rPr>
              <a:t>软件工具</a:t>
            </a:r>
            <a:r>
              <a:rPr lang="zh-CN" altLang="en-US" sz="2000"/>
              <a:t>来建立、管理和维护需求的可跟踪性</a:t>
            </a:r>
            <a:endParaRPr lang="en-US" altLang="zh-CN" sz="2000"/>
          </a:p>
          <a:p>
            <a:pPr marL="887413"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sz="2000"/>
          </a:p>
          <a:p>
            <a:pPr lvl="1" eaLnBrk="1" hangingPunct="1">
              <a:lnSpc>
                <a:spcPct val="90000"/>
              </a:lnSpc>
            </a:pPr>
            <a:r>
              <a:rPr lang="zh-CN" altLang="en-US" sz="2400"/>
              <a:t>建立需求和上下文的关系使得可</a:t>
            </a:r>
            <a:r>
              <a:rPr lang="zh-CN" altLang="en-US" sz="2400">
                <a:solidFill>
                  <a:srgbClr val="0070C0"/>
                </a:solidFill>
              </a:rPr>
              <a:t>在设计中跟踪相关信息</a:t>
            </a:r>
            <a:endParaRPr lang="en-US" altLang="zh-CN" sz="24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endParaRPr lang="zh-CN" altLang="en-US" sz="2400"/>
          </a:p>
          <a:p>
            <a:pPr lvl="1" eaLnBrk="1" hangingPunct="1">
              <a:lnSpc>
                <a:spcPct val="90000"/>
              </a:lnSpc>
            </a:pPr>
            <a:r>
              <a:rPr lang="zh-CN" altLang="en-US" sz="2400"/>
              <a:t>存在</a:t>
            </a:r>
            <a:r>
              <a:rPr lang="zh-CN" altLang="en-US" sz="2400">
                <a:solidFill>
                  <a:srgbClr val="0070C0"/>
                </a:solidFill>
              </a:rPr>
              <a:t>许多技术和模型</a:t>
            </a:r>
            <a:r>
              <a:rPr lang="zh-CN" altLang="en-US" sz="2400"/>
              <a:t>来表示</a:t>
            </a:r>
            <a:r>
              <a:rPr lang="zh-CN" altLang="en-US" sz="2400">
                <a:solidFill>
                  <a:srgbClr val="0070C0"/>
                </a:solidFill>
              </a:rPr>
              <a:t>系统需求的不同方面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/>
              <a:t>在</a:t>
            </a:r>
            <a:r>
              <a:rPr lang="zh-CN" altLang="en-US" sz="2000">
                <a:solidFill>
                  <a:srgbClr val="0070C0"/>
                </a:solidFill>
              </a:rPr>
              <a:t>结构化分析</a:t>
            </a:r>
            <a:r>
              <a:rPr lang="zh-CN" altLang="en-US" sz="2000"/>
              <a:t>中：通常</a:t>
            </a:r>
            <a:r>
              <a:rPr lang="zh-CN" altLang="en-US" sz="2000">
                <a:solidFill>
                  <a:srgbClr val="0070C0"/>
                </a:solidFill>
              </a:rPr>
              <a:t>实体关系图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0070C0"/>
                </a:solidFill>
              </a:rPr>
              <a:t>状态转换图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0070C0"/>
                </a:solidFill>
              </a:rPr>
              <a:t>数据流图</a:t>
            </a:r>
            <a:r>
              <a:rPr lang="zh-CN" altLang="en-US" sz="2000"/>
              <a:t>分别用来表示</a:t>
            </a:r>
            <a:r>
              <a:rPr lang="zh-CN" altLang="en-US" sz="2000">
                <a:solidFill>
                  <a:srgbClr val="0070C0"/>
                </a:solidFill>
              </a:rPr>
              <a:t>数据需求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0070C0"/>
                </a:solidFill>
              </a:rPr>
              <a:t>行为需求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0070C0"/>
                </a:solidFill>
              </a:rPr>
              <a:t>过程需求</a:t>
            </a:r>
            <a:endParaRPr lang="en-US" altLang="zh-CN" sz="2000">
              <a:solidFill>
                <a:srgbClr val="0070C0"/>
              </a:solidFill>
            </a:endParaRPr>
          </a:p>
          <a:p>
            <a:pPr marL="887413"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sz="2000"/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/>
              <a:t>在</a:t>
            </a:r>
            <a:r>
              <a:rPr lang="zh-CN" altLang="en-US" sz="2000">
                <a:solidFill>
                  <a:srgbClr val="0070C0"/>
                </a:solidFill>
              </a:rPr>
              <a:t>面向对象分析</a:t>
            </a:r>
            <a:r>
              <a:rPr lang="zh-CN" altLang="en-US" sz="2000"/>
              <a:t>中：</a:t>
            </a:r>
          </a:p>
          <a:p>
            <a:pPr lvl="3" eaLnBrk="1" hangingPunct="1">
              <a:lnSpc>
                <a:spcPct val="90000"/>
              </a:lnSpc>
            </a:pPr>
            <a:r>
              <a:rPr lang="zh-CN" altLang="en-US" sz="1700">
                <a:solidFill>
                  <a:srgbClr val="0070C0"/>
                </a:solidFill>
              </a:rPr>
              <a:t>数据需求</a:t>
            </a:r>
            <a:r>
              <a:rPr lang="zh-CN" altLang="en-US" sz="1700"/>
              <a:t>通常采用</a:t>
            </a:r>
            <a:r>
              <a:rPr lang="zh-CN" altLang="en-US" sz="1700">
                <a:solidFill>
                  <a:srgbClr val="0070C0"/>
                </a:solidFill>
              </a:rPr>
              <a:t>类图</a:t>
            </a:r>
          </a:p>
          <a:p>
            <a:pPr lvl="3" eaLnBrk="1" hangingPunct="1">
              <a:lnSpc>
                <a:spcPct val="90000"/>
              </a:lnSpc>
            </a:pPr>
            <a:r>
              <a:rPr lang="zh-CN" altLang="en-US" sz="1700">
                <a:solidFill>
                  <a:srgbClr val="0070C0"/>
                </a:solidFill>
              </a:rPr>
              <a:t>行为需求</a:t>
            </a:r>
            <a:r>
              <a:rPr lang="zh-CN" altLang="en-US" sz="1700"/>
              <a:t>通常采用</a:t>
            </a:r>
            <a:r>
              <a:rPr lang="zh-CN" altLang="en-US" sz="1700">
                <a:solidFill>
                  <a:srgbClr val="0070C0"/>
                </a:solidFill>
              </a:rPr>
              <a:t>用例图</a:t>
            </a:r>
            <a:r>
              <a:rPr lang="zh-CN" altLang="en-US" sz="1700"/>
              <a:t>、</a:t>
            </a:r>
            <a:r>
              <a:rPr lang="zh-CN" altLang="en-US" sz="1700">
                <a:solidFill>
                  <a:srgbClr val="0070C0"/>
                </a:solidFill>
              </a:rPr>
              <a:t>顺序图</a:t>
            </a:r>
            <a:endParaRPr lang="en-US" altLang="zh-CN" sz="1700">
              <a:solidFill>
                <a:srgbClr val="0070C0"/>
              </a:solidFill>
            </a:endParaRPr>
          </a:p>
          <a:p>
            <a:pPr lvl="3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sz="1700">
              <a:solidFill>
                <a:srgbClr val="0070C0"/>
              </a:solidFill>
            </a:endParaRP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/>
              <a:t>例如：图</a:t>
            </a:r>
            <a:r>
              <a:rPr lang="en-US" altLang="zh-CN" sz="2000"/>
              <a:t>7.6</a:t>
            </a:r>
            <a:r>
              <a:rPr lang="zh-CN" altLang="en-US" sz="2000"/>
              <a:t>表示了一个航班预定系统的类图和顺序图</a:t>
            </a:r>
          </a:p>
          <a:p>
            <a:pPr lvl="3" eaLnBrk="1" hangingPunct="1">
              <a:lnSpc>
                <a:spcPct val="90000"/>
              </a:lnSpc>
            </a:pPr>
            <a:r>
              <a:rPr lang="zh-CN" altLang="en-US" sz="1700"/>
              <a:t>这些图可通过图</a:t>
            </a:r>
            <a:r>
              <a:rPr lang="en-US" altLang="zh-CN" sz="1700"/>
              <a:t>7.5</a:t>
            </a:r>
            <a:r>
              <a:rPr lang="zh-CN" altLang="en-US" sz="1700"/>
              <a:t>中的事件</a:t>
            </a:r>
            <a:r>
              <a:rPr lang="en-US" altLang="zh-CN" sz="1700"/>
              <a:t>/</a:t>
            </a:r>
            <a:r>
              <a:rPr lang="zh-CN" altLang="en-US" sz="1700"/>
              <a:t>用例子项与需求相联系</a:t>
            </a:r>
          </a:p>
        </p:txBody>
      </p:sp>
      <p:sp>
        <p:nvSpPr>
          <p:cNvPr id="40963" name="灯片编号占位符 3">
            <a:extLst>
              <a:ext uri="{FF2B5EF4-FFF2-40B4-BE49-F238E27FC236}">
                <a16:creationId xmlns:a16="http://schemas.microsoft.com/office/drawing/2014/main" id="{4B7EA4D1-3191-AB2C-5D9B-2C8027FB1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34EF584E-7DEE-4DA5-ADF6-7491FCF45127}" type="slidenum">
              <a:rPr lang="en-US" altLang="zh-CN" sz="1200">
                <a:solidFill>
                  <a:srgbClr val="B5A788"/>
                </a:solidFill>
              </a:rPr>
              <a:pPr/>
              <a:t>30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0EEE16-837C-62AD-93FD-1732C171C6BA}"/>
              </a:ext>
            </a:extLst>
          </p:cNvPr>
          <p:cNvGrpSpPr/>
          <p:nvPr/>
        </p:nvGrpSpPr>
        <p:grpSpPr>
          <a:xfrm>
            <a:off x="3176494" y="4717137"/>
            <a:ext cx="2341440" cy="1483920"/>
            <a:chOff x="3176494" y="4717137"/>
            <a:chExt cx="2341440" cy="14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61E9F6A-C124-1776-D152-35EBE3DFD2B5}"/>
                    </a:ext>
                  </a:extLst>
                </p14:cNvPr>
                <p14:cNvContentPartPr/>
                <p14:nvPr/>
              </p14:nvContentPartPr>
              <p14:xfrm>
                <a:off x="3485374" y="4717137"/>
                <a:ext cx="1901520" cy="1483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61E9F6A-C124-1776-D152-35EBE3DFD2B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76374" y="4708137"/>
                  <a:ext cx="1919160" cy="15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F4AA033-BA3B-AEA4-ED51-818F82FC483B}"/>
                    </a:ext>
                  </a:extLst>
                </p14:cNvPr>
                <p14:cNvContentPartPr/>
                <p14:nvPr/>
              </p14:nvContentPartPr>
              <p14:xfrm>
                <a:off x="3176494" y="5897217"/>
                <a:ext cx="2341440" cy="219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F4AA033-BA3B-AEA4-ED51-818F82FC48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67854" y="5888577"/>
                  <a:ext cx="2359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491FAE-5751-565F-0330-50F257175EA2}"/>
                    </a:ext>
                  </a:extLst>
                </p14:cNvPr>
                <p14:cNvContentPartPr/>
                <p14:nvPr/>
              </p14:nvContentPartPr>
              <p14:xfrm>
                <a:off x="3501214" y="4722177"/>
                <a:ext cx="1648080" cy="135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491FAE-5751-565F-0330-50F257175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2214" y="4713537"/>
                  <a:ext cx="1665720" cy="1372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id="{6A3B7F98-D57F-CF31-4924-856F7646D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7.5 </a:t>
            </a:r>
            <a:r>
              <a:rPr lang="zh-CN" altLang="en-US">
                <a:effectLst/>
              </a:rPr>
              <a:t>数据的解释与分析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70CCB797-BA61-0D40-54C7-A56E89724F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87C662BE-5974-C8ED-6048-C16AF13040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9371DA21-374F-4496-BB2A-11F72FEB9822}" type="slidenum">
              <a:rPr lang="en-US" altLang="zh-CN" sz="1200">
                <a:solidFill>
                  <a:srgbClr val="B5A788"/>
                </a:solidFill>
              </a:rPr>
              <a:pPr/>
              <a:t>31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A64CA11-C6E7-EC82-E0F5-14028EF0E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5750"/>
            <a:ext cx="84074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>
            <a:extLst>
              <a:ext uri="{FF2B5EF4-FFF2-40B4-BE49-F238E27FC236}">
                <a16:creationId xmlns:a16="http://schemas.microsoft.com/office/drawing/2014/main" id="{6A5412AF-2360-4B32-0060-AEBC3CFB0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7.5 </a:t>
            </a:r>
            <a:r>
              <a:rPr lang="zh-CN" altLang="en-US">
                <a:effectLst/>
              </a:rPr>
              <a:t>数据的解释与分析</a:t>
            </a:r>
          </a:p>
        </p:txBody>
      </p:sp>
      <p:sp>
        <p:nvSpPr>
          <p:cNvPr id="380931" name="Rectangle 3">
            <a:extLst>
              <a:ext uri="{FF2B5EF4-FFF2-40B4-BE49-F238E27FC236}">
                <a16:creationId xmlns:a16="http://schemas.microsoft.com/office/drawing/2014/main" id="{27CD5139-F0B3-E2F6-73C1-45615AD6F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447800"/>
            <a:ext cx="8005762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700" dirty="0"/>
              <a:t>虽本书强调用户数据，但似乎</a:t>
            </a:r>
            <a:r>
              <a:rPr lang="zh-CN" altLang="en-US" sz="2700" dirty="0">
                <a:solidFill>
                  <a:srgbClr val="0070C0"/>
                </a:solidFill>
              </a:rPr>
              <a:t>采用了传统需求建模技术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使用系统的观点</a:t>
            </a:r>
            <a:r>
              <a:rPr lang="zh-CN" altLang="en-US" sz="2400" dirty="0"/>
              <a:t>解释应用领域数据（对象、行为、事件、过程等）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 dirty="0"/>
              <a:t>面向数据的解释将系统看成为环境信息的提供者 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 dirty="0"/>
              <a:t>面向过程的解释将系统看成为将输入转换为输出的处理器 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 dirty="0"/>
              <a:t>面向行为的解释将系统看成为处理环境中事件的控制器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采用计算语义描述和表示待开发系统的不同方面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 dirty="0"/>
              <a:t>数据方面：系统被建模为表示环境信息的实体及关系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 dirty="0"/>
              <a:t>过程方面：系统被建模为相互关联的过程或活动集合 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000" dirty="0"/>
              <a:t>行为方面：系统被建模为事件处理的信息实体和处理函数</a:t>
            </a:r>
            <a:endParaRPr lang="en-US" altLang="zh-CN" sz="2000" dirty="0"/>
          </a:p>
          <a:p>
            <a:pPr marL="887413"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技术分析的风险在于数据的</a:t>
            </a:r>
            <a:r>
              <a:rPr lang="zh-CN" altLang="en-US" sz="2400" dirty="0">
                <a:solidFill>
                  <a:srgbClr val="C00000"/>
                </a:solidFill>
              </a:rPr>
              <a:t>用户方面可能被忽略</a:t>
            </a:r>
          </a:p>
        </p:txBody>
      </p:sp>
      <p:sp>
        <p:nvSpPr>
          <p:cNvPr id="43011" name="灯片编号占位符 3">
            <a:extLst>
              <a:ext uri="{FF2B5EF4-FFF2-40B4-BE49-F238E27FC236}">
                <a16:creationId xmlns:a16="http://schemas.microsoft.com/office/drawing/2014/main" id="{68EEAA54-A550-C5F0-0F71-95BFA10C43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64189555-9B68-4264-8AF6-1063827AE9F0}" type="slidenum">
              <a:rPr lang="en-US" altLang="zh-CN" sz="1200">
                <a:solidFill>
                  <a:srgbClr val="B5A788"/>
                </a:solidFill>
              </a:rPr>
              <a:pPr/>
              <a:t>32</a:t>
            </a:fld>
            <a:endParaRPr lang="en-US" altLang="zh-CN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3ADBFE-5307-8469-FA0E-504351C9BC0D}"/>
                  </a:ext>
                </a:extLst>
              </p14:cNvPr>
              <p14:cNvContentPartPr/>
              <p14:nvPr/>
            </p14:nvContentPartPr>
            <p14:xfrm>
              <a:off x="1142134" y="2228817"/>
              <a:ext cx="501120" cy="54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3ADBFE-5307-8469-FA0E-504351C9BC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3134" y="2219817"/>
                <a:ext cx="518760" cy="560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>
            <a:extLst>
              <a:ext uri="{FF2B5EF4-FFF2-40B4-BE49-F238E27FC236}">
                <a16:creationId xmlns:a16="http://schemas.microsoft.com/office/drawing/2014/main" id="{A59C143B-4E29-602D-4888-5BE189B9E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7.5 </a:t>
            </a:r>
            <a:r>
              <a:rPr lang="zh-CN" altLang="en-US">
                <a:effectLst/>
              </a:rPr>
              <a:t>数据的解释与分析</a:t>
            </a:r>
          </a:p>
        </p:txBody>
      </p:sp>
      <p:sp>
        <p:nvSpPr>
          <p:cNvPr id="381955" name="Rectangle 3">
            <a:extLst>
              <a:ext uri="{FF2B5EF4-FFF2-40B4-BE49-F238E27FC236}">
                <a16:creationId xmlns:a16="http://schemas.microsoft.com/office/drawing/2014/main" id="{5210297E-F6EF-A2FA-23D4-353E61D80C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5813" y="1428750"/>
            <a:ext cx="8148637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rgbClr val="C00000"/>
                </a:solidFill>
              </a:rPr>
              <a:t>用户为中心的设计</a:t>
            </a:r>
            <a:r>
              <a:rPr lang="zh-CN" altLang="en-US"/>
              <a:t>需要一个</a:t>
            </a:r>
            <a:r>
              <a:rPr lang="zh-CN" altLang="en-US">
                <a:solidFill>
                  <a:srgbClr val="C00000"/>
                </a:solidFill>
              </a:rPr>
              <a:t>面向用户的数据解释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面向任务的解释：</a:t>
            </a:r>
            <a:endParaRPr lang="en-US" altLang="zh-CN"/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en-US" altLang="zh-CN"/>
              <a:t>   </a:t>
            </a:r>
            <a:r>
              <a:rPr lang="zh-CN" altLang="en-US"/>
              <a:t>将</a:t>
            </a:r>
            <a:r>
              <a:rPr lang="zh-CN" altLang="en-US">
                <a:solidFill>
                  <a:srgbClr val="C00000"/>
                </a:solidFill>
              </a:rPr>
              <a:t>系统看成</a:t>
            </a:r>
            <a:r>
              <a:rPr lang="zh-CN" altLang="en-US"/>
              <a:t>为</a:t>
            </a:r>
            <a:r>
              <a:rPr lang="zh-CN" altLang="en-US">
                <a:solidFill>
                  <a:srgbClr val="C00000"/>
                </a:solidFill>
              </a:rPr>
              <a:t>完成用户任务的工具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面向领域的解释：</a:t>
            </a:r>
            <a:endParaRPr lang="en-US" altLang="zh-CN"/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en-US" altLang="zh-CN"/>
              <a:t>   </a:t>
            </a:r>
            <a:r>
              <a:rPr lang="zh-CN" altLang="en-US"/>
              <a:t>将系统看成为任务信息的提供者</a:t>
            </a:r>
            <a:endParaRPr lang="en-US" altLang="zh-CN"/>
          </a:p>
          <a:p>
            <a:pPr lvl="1"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导致需要</a:t>
            </a:r>
            <a:r>
              <a:rPr lang="zh-CN" altLang="en-US">
                <a:solidFill>
                  <a:srgbClr val="C00000"/>
                </a:solidFill>
              </a:rPr>
              <a:t>从系统的外部</a:t>
            </a:r>
            <a:r>
              <a:rPr lang="zh-CN" altLang="en-US"/>
              <a:t>（使用上下文）</a:t>
            </a:r>
            <a:r>
              <a:rPr lang="zh-CN" altLang="en-US">
                <a:solidFill>
                  <a:srgbClr val="C00000"/>
                </a:solidFill>
              </a:rPr>
              <a:t>解释数据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而非从系统的内部（设计上下文）解释数据</a:t>
            </a:r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EE83F169-E3A1-C9A6-42F3-0DA2401EEA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FB0A705-7A98-49C3-A12B-FFBD601A355C}" type="slidenum">
              <a:rPr lang="en-US" altLang="zh-CN" sz="1200">
                <a:solidFill>
                  <a:srgbClr val="B5A788"/>
                </a:solidFill>
              </a:rPr>
              <a:pPr/>
              <a:t>33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>
            <a:extLst>
              <a:ext uri="{FF2B5EF4-FFF2-40B4-BE49-F238E27FC236}">
                <a16:creationId xmlns:a16="http://schemas.microsoft.com/office/drawing/2014/main" id="{41F71544-3F1B-456F-04F3-A8CA598E7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7.6 </a:t>
            </a:r>
            <a:r>
              <a:rPr lang="zh-CN" altLang="en-US">
                <a:effectLst/>
              </a:rPr>
              <a:t>任务描述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7DB8ACEC-781A-278D-67F3-DE32947EB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1563" y="1447800"/>
            <a:ext cx="7862887" cy="4800600"/>
          </a:xfrm>
        </p:spPr>
        <p:txBody>
          <a:bodyPr/>
          <a:lstStyle/>
          <a:p>
            <a:pPr eaLnBrk="1" hangingPunct="1"/>
            <a:r>
              <a:rPr lang="zh-CN" altLang="en-US"/>
              <a:t>提供面向任务的解释（</a:t>
            </a:r>
            <a:r>
              <a:rPr lang="zh-CN" altLang="en-US">
                <a:solidFill>
                  <a:srgbClr val="FF0000"/>
                </a:solidFill>
              </a:rPr>
              <a:t>面向用户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早期：用作</a:t>
            </a:r>
            <a:r>
              <a:rPr lang="zh-CN" altLang="en-US">
                <a:solidFill>
                  <a:srgbClr val="0070C0"/>
                </a:solidFill>
              </a:rPr>
              <a:t>验收测试的评估标准</a:t>
            </a:r>
            <a:r>
              <a:rPr lang="zh-CN" altLang="en-US"/>
              <a:t>（基准任务）</a:t>
            </a:r>
          </a:p>
          <a:p>
            <a:pPr lvl="1" eaLnBrk="1" hangingPunct="1"/>
            <a:r>
              <a:rPr lang="zh-CN" altLang="en-US"/>
              <a:t>应用于</a:t>
            </a:r>
            <a:r>
              <a:rPr lang="zh-CN" altLang="en-US">
                <a:solidFill>
                  <a:srgbClr val="FF0000"/>
                </a:solidFill>
              </a:rPr>
              <a:t>整个开发过程</a:t>
            </a:r>
            <a:endParaRPr lang="en-US" altLang="zh-CN">
              <a:solidFill>
                <a:srgbClr val="FF0000"/>
              </a:solidFill>
            </a:endParaRPr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/>
              <a:t>不同的任务描述方法</a:t>
            </a:r>
          </a:p>
          <a:p>
            <a:pPr lvl="1" eaLnBrk="1" hangingPunct="1"/>
            <a:r>
              <a:rPr lang="zh-CN" altLang="en-US"/>
              <a:t>情节</a:t>
            </a:r>
            <a:endParaRPr lang="en-US" altLang="zh-CN"/>
          </a:p>
          <a:p>
            <a:pPr lvl="1" eaLnBrk="1" hangingPunct="1"/>
            <a:r>
              <a:rPr lang="zh-CN" altLang="en-US"/>
              <a:t>用例</a:t>
            </a:r>
            <a:endParaRPr lang="en-US" altLang="zh-CN"/>
          </a:p>
          <a:p>
            <a:pPr lvl="1" eaLnBrk="1" hangingPunct="1"/>
            <a:r>
              <a:rPr lang="zh-CN" altLang="en-US"/>
              <a:t>基本用例</a:t>
            </a:r>
          </a:p>
          <a:p>
            <a:pPr lvl="2" eaLnBrk="1" hangingPunct="1"/>
            <a:endParaRPr lang="zh-CN" altLang="en-US"/>
          </a:p>
        </p:txBody>
      </p:sp>
      <p:sp>
        <p:nvSpPr>
          <p:cNvPr id="45059" name="灯片编号占位符 3">
            <a:extLst>
              <a:ext uri="{FF2B5EF4-FFF2-40B4-BE49-F238E27FC236}">
                <a16:creationId xmlns:a16="http://schemas.microsoft.com/office/drawing/2014/main" id="{E6C0059E-FDD4-3BC0-277B-D4FFE91A5D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06EF1B09-5C38-4102-B9DB-2914B4FB1D67}" type="slidenum">
              <a:rPr lang="en-US" altLang="zh-CN" sz="1200">
                <a:solidFill>
                  <a:srgbClr val="B5A788"/>
                </a:solidFill>
              </a:rPr>
              <a:pPr/>
              <a:t>34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7CF472-3B32-07E8-E795-5E9A1C086B20}"/>
              </a:ext>
            </a:extLst>
          </p:cNvPr>
          <p:cNvGrpSpPr/>
          <p:nvPr/>
        </p:nvGrpSpPr>
        <p:grpSpPr>
          <a:xfrm>
            <a:off x="1159414" y="3518697"/>
            <a:ext cx="651600" cy="2147400"/>
            <a:chOff x="1159414" y="3518697"/>
            <a:chExt cx="651600" cy="21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E68873D-B187-6CB9-34FA-2CB5E7FA66FC}"/>
                    </a:ext>
                  </a:extLst>
                </p14:cNvPr>
                <p14:cNvContentPartPr/>
                <p14:nvPr/>
              </p14:nvContentPartPr>
              <p14:xfrm>
                <a:off x="1159414" y="3518697"/>
                <a:ext cx="400680" cy="724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E68873D-B187-6CB9-34FA-2CB5E7FA66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0414" y="3509697"/>
                  <a:ext cx="41832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1C28D1E-42E8-2E49-A619-6E36B43A59D7}"/>
                    </a:ext>
                  </a:extLst>
                </p14:cNvPr>
                <p14:cNvContentPartPr/>
                <p14:nvPr/>
              </p14:nvContentPartPr>
              <p14:xfrm>
                <a:off x="1454614" y="4125657"/>
                <a:ext cx="356400" cy="1540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1C28D1E-42E8-2E49-A619-6E36B43A59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5974" y="4116657"/>
                  <a:ext cx="374040" cy="1558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402D4-11A0-4118-9E91-39D5082F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46082" name="灯片编号占位符 3">
            <a:extLst>
              <a:ext uri="{FF2B5EF4-FFF2-40B4-BE49-F238E27FC236}">
                <a16:creationId xmlns:a16="http://schemas.microsoft.com/office/drawing/2014/main" id="{BE638F2F-770D-072C-6BF5-4FA16EF51F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2E9F14FD-C875-4B7E-B887-D1AFBB4BC7D2}" type="slidenum">
              <a:rPr lang="en-US" altLang="zh-CN" sz="1200">
                <a:solidFill>
                  <a:srgbClr val="B5A788"/>
                </a:solidFill>
              </a:rPr>
              <a:pPr/>
              <a:t>35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2121BD0-0E36-1F8D-9898-CD0C931E92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46225" y="1447800"/>
            <a:ext cx="7213600" cy="4800600"/>
          </a:xfrm>
        </p:spPr>
        <p:txBody>
          <a:bodyPr/>
          <a:lstStyle/>
          <a:p>
            <a:r>
              <a:rPr lang="zh-CN" altLang="en-US" sz="2800"/>
              <a:t>对一个</a:t>
            </a:r>
            <a:r>
              <a:rPr lang="zh-CN" altLang="en-US" sz="2800">
                <a:solidFill>
                  <a:srgbClr val="0070C0"/>
                </a:solidFill>
              </a:rPr>
              <a:t>食品购物网站</a:t>
            </a:r>
            <a:r>
              <a:rPr lang="zh-CN" altLang="en-US" sz="2800"/>
              <a:t>的验收测试可能指定如下：</a:t>
            </a:r>
          </a:p>
          <a:p>
            <a:pPr>
              <a:buFont typeface="Wingdings 2" panose="05020102010507070707" pitchFamily="18" charset="2"/>
              <a:buNone/>
            </a:pPr>
            <a:endParaRPr lang="zh-CN" altLang="en-US" sz="2800"/>
          </a:p>
          <a:p>
            <a:pPr>
              <a:buFont typeface="Wingdings 2" panose="05020102010507070707" pitchFamily="18" charset="2"/>
              <a:buNone/>
            </a:pPr>
            <a:r>
              <a:rPr lang="zh-CN" altLang="en-US" sz="2800"/>
              <a:t>      </a:t>
            </a:r>
            <a:r>
              <a:rPr lang="zh-CN" altLang="en-US" sz="2400"/>
              <a:t>    参与者应该是</a:t>
            </a:r>
            <a:r>
              <a:rPr lang="en-US" altLang="zh-CN" sz="2400"/>
              <a:t>35</a:t>
            </a:r>
            <a:r>
              <a:rPr lang="zh-CN" altLang="en-US" sz="2400"/>
              <a:t>位年龄在</a:t>
            </a:r>
            <a:r>
              <a:rPr lang="en-US" altLang="zh-CN" sz="2400"/>
              <a:t>25—45</a:t>
            </a:r>
            <a:r>
              <a:rPr lang="zh-CN" altLang="en-US" sz="2400"/>
              <a:t>之间的成年人，并且是无残疾的本国人，受雇于一家雇佣代理公司。他们有一般的上网经验：至少每年有</a:t>
            </a:r>
            <a:r>
              <a:rPr lang="en-US" altLang="zh-CN" sz="2400"/>
              <a:t>1—5</a:t>
            </a:r>
            <a:r>
              <a:rPr lang="zh-CN" altLang="en-US" sz="2400"/>
              <a:t>小时</a:t>
            </a:r>
            <a:r>
              <a:rPr lang="en-US" altLang="zh-CN" sz="2400"/>
              <a:t>/</a:t>
            </a:r>
            <a:r>
              <a:rPr lang="zh-CN" altLang="en-US" sz="2400"/>
              <a:t>周的上网时间。先用</a:t>
            </a:r>
            <a:r>
              <a:rPr lang="en-US" altLang="zh-CN" sz="2400"/>
              <a:t>5</a:t>
            </a:r>
            <a:r>
              <a:rPr lang="zh-CN" altLang="en-US" sz="2400"/>
              <a:t>分钟给他们演示该网站的基本特征。</a:t>
            </a:r>
            <a:r>
              <a:rPr lang="en-US" altLang="zh-CN" sz="2400"/>
              <a:t>35</a:t>
            </a:r>
            <a:r>
              <a:rPr lang="zh-CN" altLang="en-US" sz="2400"/>
              <a:t>人中至少有</a:t>
            </a:r>
            <a:r>
              <a:rPr lang="en-US" altLang="zh-CN" sz="2400"/>
              <a:t>30</a:t>
            </a:r>
            <a:r>
              <a:rPr lang="zh-CN" altLang="en-US" sz="2400"/>
              <a:t>人应该在</a:t>
            </a:r>
            <a:r>
              <a:rPr lang="en-US" altLang="zh-CN" sz="2400"/>
              <a:t>30</a:t>
            </a:r>
            <a:r>
              <a:rPr lang="zh-CN" altLang="en-US" sz="2400"/>
              <a:t>分钟内能够完成基准任务（</a:t>
            </a:r>
            <a:r>
              <a:rPr lang="en-US" altLang="zh-CN" sz="2400">
                <a:solidFill>
                  <a:srgbClr val="FF0000"/>
                </a:solidFill>
              </a:rPr>
              <a:t>benchmark tasks</a:t>
            </a:r>
            <a:r>
              <a:rPr lang="zh-CN" altLang="en-US" sz="2400"/>
              <a:t>）。</a:t>
            </a:r>
          </a:p>
          <a:p>
            <a:pPr>
              <a:buFont typeface="Wingdings 2" panose="05020102010507070707" pitchFamily="18" charset="2"/>
              <a:buNone/>
            </a:pPr>
            <a:endParaRPr lang="zh-CN" altLang="en-US"/>
          </a:p>
          <a:p>
            <a:pPr>
              <a:buFont typeface="Wingdings 2" panose="05020102010507070707" pitchFamily="18" charset="2"/>
              <a:buNone/>
            </a:pPr>
            <a:r>
              <a:rPr lang="zh-CN" altLang="en-US"/>
              <a:t>  </a:t>
            </a:r>
          </a:p>
          <a:p>
            <a:pPr>
              <a:buFont typeface="Wingdings 2" panose="05020102010507070707" pitchFamily="18" charset="2"/>
              <a:buChar char="•"/>
            </a:pPr>
            <a:endParaRPr lang="zh-CN" altLang="en-US"/>
          </a:p>
          <a:p>
            <a:pPr>
              <a:buFont typeface="Wingdings 2" panose="05020102010507070707" pitchFamily="18" charset="2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">
            <a:extLst>
              <a:ext uri="{FF2B5EF4-FFF2-40B4-BE49-F238E27FC236}">
                <a16:creationId xmlns:a16="http://schemas.microsoft.com/office/drawing/2014/main" id="{1D815CD4-918F-5E68-D694-B6221A6AB7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1447800"/>
            <a:ext cx="7791450" cy="4800600"/>
          </a:xfrm>
        </p:spPr>
        <p:txBody>
          <a:bodyPr/>
          <a:lstStyle/>
          <a:p>
            <a:pPr eaLnBrk="1" hangingPunct="1"/>
            <a:r>
              <a:rPr lang="zh-CN" altLang="en-US"/>
              <a:t>两个实例说明不同技术的应用</a:t>
            </a:r>
          </a:p>
          <a:p>
            <a:pPr lvl="1" eaLnBrk="1" hangingPunct="1"/>
            <a:r>
              <a:rPr lang="zh-CN" altLang="en-US">
                <a:solidFill>
                  <a:srgbClr val="C00000"/>
                </a:solidFill>
              </a:rPr>
              <a:t>图书馆目录服务</a:t>
            </a:r>
            <a:r>
              <a:rPr lang="zh-CN" altLang="en-US"/>
              <a:t>：</a:t>
            </a:r>
          </a:p>
          <a:p>
            <a:pPr lvl="2" eaLnBrk="1" hangingPunct="1"/>
            <a:r>
              <a:rPr lang="zh-CN" altLang="en-US"/>
              <a:t>允许用户</a:t>
            </a:r>
            <a:r>
              <a:rPr lang="zh-CN" altLang="en-US">
                <a:solidFill>
                  <a:srgbClr val="0070C0"/>
                </a:solidFill>
              </a:rPr>
              <a:t>检索详细的图书资料</a:t>
            </a:r>
            <a:r>
              <a:rPr lang="zh-CN" altLang="en-US"/>
              <a:t>，如根据作者或主题</a:t>
            </a:r>
          </a:p>
          <a:p>
            <a:pPr lvl="2" eaLnBrk="1" hangingPunct="1"/>
            <a:r>
              <a:rPr lang="zh-CN" altLang="en-US"/>
              <a:t>用户</a:t>
            </a:r>
            <a:r>
              <a:rPr lang="zh-CN" altLang="en-US">
                <a:solidFill>
                  <a:srgbClr val="0070C0"/>
                </a:solidFill>
              </a:rPr>
              <a:t>可以查询自己的借阅记录或状态</a:t>
            </a:r>
            <a:endParaRPr lang="en-US" altLang="zh-CN">
              <a:solidFill>
                <a:srgbClr val="0070C0"/>
              </a:solidFill>
            </a:endParaRPr>
          </a:p>
          <a:p>
            <a:pPr lvl="2" eaLnBrk="1" hangingPunct="1"/>
            <a:endParaRPr lang="zh-CN" altLang="en-US"/>
          </a:p>
          <a:p>
            <a:pPr lvl="1" eaLnBrk="1" hangingPunct="1"/>
            <a:r>
              <a:rPr lang="zh-CN" altLang="en-US">
                <a:solidFill>
                  <a:srgbClr val="C00000"/>
                </a:solidFill>
              </a:rPr>
              <a:t>共享电子日程表</a:t>
            </a:r>
            <a:r>
              <a:rPr lang="zh-CN" altLang="en-US"/>
              <a:t>：</a:t>
            </a:r>
          </a:p>
          <a:p>
            <a:pPr lvl="2" eaLnBrk="1" hangingPunct="1"/>
            <a:r>
              <a:rPr lang="zh-CN" altLang="en-US"/>
              <a:t>成员可以</a:t>
            </a:r>
            <a:r>
              <a:rPr lang="zh-CN" altLang="en-US">
                <a:solidFill>
                  <a:srgbClr val="0070C0"/>
                </a:solidFill>
              </a:rPr>
              <a:t>在系统中输入本人的日程安排</a:t>
            </a:r>
          </a:p>
          <a:p>
            <a:pPr lvl="2" eaLnBrk="1" hangingPunct="1"/>
            <a:r>
              <a:rPr lang="zh-CN" altLang="en-US"/>
              <a:t>成员可</a:t>
            </a:r>
            <a:r>
              <a:rPr lang="zh-CN" altLang="en-US">
                <a:solidFill>
                  <a:srgbClr val="0070C0"/>
                </a:solidFill>
              </a:rPr>
              <a:t>保护自己的某些时段不被他人占用</a:t>
            </a:r>
          </a:p>
        </p:txBody>
      </p:sp>
      <p:sp>
        <p:nvSpPr>
          <p:cNvPr id="47106" name="灯片编号占位符 3">
            <a:extLst>
              <a:ext uri="{FF2B5EF4-FFF2-40B4-BE49-F238E27FC236}">
                <a16:creationId xmlns:a16="http://schemas.microsoft.com/office/drawing/2014/main" id="{EEDEE5CD-AB80-1E50-76C2-438E3E70E8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9EB14CBA-F42E-4E61-BA34-3CBDC76DBEED}" type="slidenum">
              <a:rPr lang="en-US" altLang="zh-CN" sz="1200">
                <a:solidFill>
                  <a:srgbClr val="B5A788"/>
                </a:solidFill>
              </a:rPr>
              <a:pPr/>
              <a:t>36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>
            <a:extLst>
              <a:ext uri="{FF2B5EF4-FFF2-40B4-BE49-F238E27FC236}">
                <a16:creationId xmlns:a16="http://schemas.microsoft.com/office/drawing/2014/main" id="{4B1FA20F-B328-0CE9-10B8-768C06D2D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7.6.1 </a:t>
            </a:r>
            <a:r>
              <a:rPr lang="zh-CN" altLang="en-US">
                <a:effectLst/>
              </a:rPr>
              <a:t>情节</a:t>
            </a:r>
            <a:r>
              <a:rPr lang="en-US" altLang="zh-CN">
                <a:effectLst/>
              </a:rPr>
              <a:t>(Scenario)</a:t>
            </a:r>
            <a:endParaRPr lang="zh-CN" altLang="en-US">
              <a:effectLst/>
            </a:endParaRPr>
          </a:p>
        </p:txBody>
      </p:sp>
      <p:sp>
        <p:nvSpPr>
          <p:cNvPr id="385027" name="Rectangle 3">
            <a:extLst>
              <a:ext uri="{FF2B5EF4-FFF2-40B4-BE49-F238E27FC236}">
                <a16:creationId xmlns:a16="http://schemas.microsoft.com/office/drawing/2014/main" id="{8D3E9A5F-63D4-2274-9311-3C7F90E5EF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00125" y="1428750"/>
            <a:ext cx="7934325" cy="5410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2600"/>
              <a:t>一种非形式的叙事性描述（又称</a:t>
            </a:r>
            <a:r>
              <a:rPr lang="zh-CN" altLang="en-US" sz="2600">
                <a:solidFill>
                  <a:srgbClr val="C00000"/>
                </a:solidFill>
              </a:rPr>
              <a:t>用户故事</a:t>
            </a:r>
            <a:r>
              <a:rPr lang="en-US" altLang="zh-CN" sz="2600"/>
              <a:t>(User Story)</a:t>
            </a:r>
            <a:r>
              <a:rPr lang="zh-CN" altLang="en-US" sz="2600"/>
              <a:t>）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en-US" altLang="zh-CN" sz="2200"/>
              <a:t> 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3500">
                <a:solidFill>
                  <a:srgbClr val="3B1D15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        </a:t>
            </a:r>
            <a:r>
              <a:rPr lang="zh-CN" altLang="en-US" sz="2900">
                <a:solidFill>
                  <a:srgbClr val="3B1D15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申请表均寄至这里。高峰时，每天可收到约</a:t>
            </a:r>
            <a:r>
              <a:rPr lang="en-US" altLang="zh-CN" sz="2900">
                <a:solidFill>
                  <a:srgbClr val="3B1D15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50</a:t>
            </a:r>
            <a:r>
              <a:rPr lang="zh-CN" altLang="en-US" sz="2900">
                <a:solidFill>
                  <a:srgbClr val="3B1D15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份申请。</a:t>
            </a:r>
            <a:r>
              <a:rPr lang="en-US" altLang="zh-CN" sz="2900">
                <a:solidFill>
                  <a:srgbClr val="3B1D15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Brian</a:t>
            </a:r>
            <a:r>
              <a:rPr lang="zh-CN" altLang="en-US" sz="2900">
                <a:solidFill>
                  <a:srgbClr val="3B1D15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负责打开申请表，检查是否包含所有材料。在处理前，我们需要检查相关的成绩单和工作经历证明。根据该初步审查结果，我们再将其转交给</a:t>
            </a:r>
            <a:r>
              <a:rPr lang="en-US" altLang="zh-CN" sz="2900">
                <a:solidFill>
                  <a:srgbClr val="3B1D15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… …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en-US" altLang="zh-CN" sz="2200"/>
          </a:p>
          <a:p>
            <a:pPr lvl="1" eaLnBrk="1" hangingPunct="1">
              <a:lnSpc>
                <a:spcPct val="80000"/>
              </a:lnSpc>
            </a:pPr>
            <a:r>
              <a:rPr lang="zh-CN" altLang="en-US" sz="2600">
                <a:solidFill>
                  <a:srgbClr val="7030A0"/>
                </a:solidFill>
              </a:rPr>
              <a:t>内容</a:t>
            </a:r>
            <a:r>
              <a:rPr lang="zh-CN" altLang="en-US" sz="2200"/>
              <a:t>：</a:t>
            </a:r>
            <a:r>
              <a:rPr lang="zh-CN" altLang="en-US" sz="2600" b="1">
                <a:latin typeface="STKaiti" panose="02010600040101010101" pitchFamily="2" charset="-122"/>
                <a:ea typeface="STKaiti" panose="02010600040101010101" pitchFamily="2" charset="-122"/>
              </a:rPr>
              <a:t>描述具体行为、活动或任务</a:t>
            </a:r>
            <a:endParaRPr lang="en-US" altLang="zh-CN" sz="2600" b="1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>
                <a:solidFill>
                  <a:srgbClr val="7030A0"/>
                </a:solidFill>
              </a:rPr>
              <a:t>特点：</a:t>
            </a:r>
            <a:r>
              <a:rPr lang="zh-CN" altLang="en-US" sz="2600" b="1">
                <a:latin typeface="STKaiti" panose="02010600040101010101" pitchFamily="2" charset="-122"/>
                <a:ea typeface="STKaiti" panose="02010600040101010101" pitchFamily="2" charset="-122"/>
              </a:rPr>
              <a:t>用户语言描述</a:t>
            </a:r>
            <a:endParaRPr lang="en-US" altLang="zh-CN" sz="2600" b="1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>
                <a:solidFill>
                  <a:srgbClr val="7030A0"/>
                </a:solidFill>
              </a:rPr>
              <a:t>形式：</a:t>
            </a:r>
            <a:r>
              <a:rPr lang="zh-CN" altLang="en-US" sz="2600" b="1">
                <a:latin typeface="STKaiti" panose="02010600040101010101" pitchFamily="2" charset="-122"/>
                <a:ea typeface="STKaiti" panose="02010600040101010101" pitchFamily="2" charset="-122"/>
              </a:rPr>
              <a:t>文字、草图、录像和录音剪辑等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2600">
                <a:solidFill>
                  <a:srgbClr val="7030A0"/>
                </a:solidFill>
              </a:rPr>
              <a:t>   </a:t>
            </a:r>
            <a:endParaRPr lang="en-US" altLang="zh-CN" sz="2600" b="1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500"/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3FD3BD93-7C9D-BEB9-6C5E-090556A1E9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014FE23-3533-4A1D-8382-598DB0CF2650}" type="slidenum">
              <a:rPr lang="en-US" altLang="zh-CN" sz="1200">
                <a:solidFill>
                  <a:srgbClr val="B5A788"/>
                </a:solidFill>
              </a:rPr>
              <a:pPr/>
              <a:t>37</a:t>
            </a:fld>
            <a:endParaRPr lang="en-US" altLang="zh-CN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1C36C4-8085-6F14-C3DF-1ABCE1FBEE23}"/>
                  </a:ext>
                </a:extLst>
              </p14:cNvPr>
              <p14:cNvContentPartPr/>
              <p14:nvPr/>
            </p14:nvContentPartPr>
            <p14:xfrm>
              <a:off x="5920054" y="1195257"/>
              <a:ext cx="1968480" cy="95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1C36C4-8085-6F14-C3DF-1ABCE1FBEE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1414" y="1186257"/>
                <a:ext cx="1986120" cy="9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A1A780-A4F5-5370-BE87-1F6E86528F6D}"/>
                  </a:ext>
                </a:extLst>
              </p14:cNvPr>
              <p14:cNvContentPartPr/>
              <p14:nvPr/>
            </p14:nvContentPartPr>
            <p14:xfrm>
              <a:off x="1011814" y="1284897"/>
              <a:ext cx="337680" cy="68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A1A780-A4F5-5370-BE87-1F6E86528F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814" y="1276257"/>
                <a:ext cx="355320" cy="70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85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>
            <a:extLst>
              <a:ext uri="{FF2B5EF4-FFF2-40B4-BE49-F238E27FC236}">
                <a16:creationId xmlns:a16="http://schemas.microsoft.com/office/drawing/2014/main" id="{6D137FC8-4028-9302-A0B1-EB424025FB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85875" y="785813"/>
            <a:ext cx="7499350" cy="4800600"/>
          </a:xfrm>
        </p:spPr>
        <p:txBody>
          <a:bodyPr/>
          <a:lstStyle/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/>
          </a:p>
          <a:p>
            <a:pPr eaLnBrk="1" hangingPunct="1"/>
            <a:r>
              <a:rPr lang="zh-CN" altLang="en-US" sz="2800"/>
              <a:t>图书馆目录服务的情节</a:t>
            </a:r>
            <a:endParaRPr lang="en-US" altLang="zh-CN" sz="2800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lvl="1" eaLnBrk="1" hangingPunct="1"/>
            <a:endParaRPr lang="en-US" altLang="zh-CN">
              <a:solidFill>
                <a:srgbClr val="7030A0"/>
              </a:solidFill>
            </a:endParaRPr>
          </a:p>
          <a:p>
            <a:pPr lvl="1" eaLnBrk="1" hangingPunct="1"/>
            <a:r>
              <a:rPr lang="zh-CN" altLang="en-US">
                <a:solidFill>
                  <a:srgbClr val="7030A0"/>
                </a:solidFill>
              </a:rPr>
              <a:t>作用：</a:t>
            </a:r>
            <a:r>
              <a:rPr lang="zh-CN" altLang="en-US" b="1">
                <a:latin typeface="STKaiti" panose="02010600040101010101" pitchFamily="2" charset="-122"/>
                <a:ea typeface="STKaiti" panose="02010600040101010101" pitchFamily="2" charset="-122"/>
              </a:rPr>
              <a:t>帮助</a:t>
            </a:r>
            <a:r>
              <a:rPr lang="zh-CN" altLang="en-US" b="1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理解使用上下文</a:t>
            </a:r>
            <a:r>
              <a:rPr lang="zh-CN" altLang="en-US" b="1">
                <a:latin typeface="STKaiti" panose="02010600040101010101" pitchFamily="2" charset="-122"/>
                <a:ea typeface="STKaiti" panose="02010600040101010101" pitchFamily="2" charset="-122"/>
              </a:rPr>
              <a:t>，</a:t>
            </a:r>
            <a:endParaRPr lang="en-US" altLang="zh-CN" b="1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en-US" altLang="zh-CN" b="1">
                <a:latin typeface="STKaiti" panose="02010600040101010101" pitchFamily="2" charset="-122"/>
                <a:ea typeface="STKaiti" panose="02010600040101010101" pitchFamily="2" charset="-122"/>
              </a:rPr>
              <a:t>               </a:t>
            </a:r>
            <a:r>
              <a:rPr lang="zh-CN" altLang="en-US" b="1">
                <a:latin typeface="STKaiti" panose="02010600040101010101" pitchFamily="2" charset="-122"/>
                <a:ea typeface="STKaiti" panose="02010600040101010101" pitchFamily="2" charset="-122"/>
              </a:rPr>
              <a:t>提取与用户需要和需求相关的信息</a:t>
            </a:r>
            <a:endParaRPr lang="en-US" altLang="zh-CN" b="1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en-US" altLang="zh-CN" sz="3400" b="1">
                <a:latin typeface="STKaiti" panose="02010600040101010101" pitchFamily="2" charset="-122"/>
                <a:ea typeface="STKaiti" panose="02010600040101010101" pitchFamily="2" charset="-122"/>
              </a:rPr>
              <a:t>           </a:t>
            </a:r>
            <a:endParaRPr lang="en-US" altLang="zh-CN"/>
          </a:p>
          <a:p>
            <a:pPr eaLnBrk="1" hangingPunct="1"/>
            <a:r>
              <a:rPr lang="zh-CN" altLang="en-US" sz="2800"/>
              <a:t>优点？缺点？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</p:txBody>
      </p:sp>
      <p:sp>
        <p:nvSpPr>
          <p:cNvPr id="49154" name="灯片编号占位符 3">
            <a:extLst>
              <a:ext uri="{FF2B5EF4-FFF2-40B4-BE49-F238E27FC236}">
                <a16:creationId xmlns:a16="http://schemas.microsoft.com/office/drawing/2014/main" id="{D031D449-6BD9-886D-6344-1B8EBEFA97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23B269AF-5C4B-48E2-8D9E-05C0618C9F37}" type="slidenum">
              <a:rPr lang="en-US" altLang="zh-CN" sz="1200">
                <a:solidFill>
                  <a:srgbClr val="B5A788"/>
                </a:solidFill>
              </a:rPr>
              <a:pPr/>
              <a:t>38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49155" name="Picture 4">
            <a:extLst>
              <a:ext uri="{FF2B5EF4-FFF2-40B4-BE49-F238E27FC236}">
                <a16:creationId xmlns:a16="http://schemas.microsoft.com/office/drawing/2014/main" id="{A277E943-8318-9B4B-13AF-203C9829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4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2047875"/>
            <a:ext cx="8675687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F24BFC1-B3B9-4E49-8383-B93333AB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ffectLst/>
              </a:rPr>
              <a:t>描述当前情节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id="{4FC07802-622A-E2BF-3E28-E7FFA7F76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ffectLst/>
              </a:rPr>
              <a:t>描述未来情节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C495C8C-1466-3EC3-57AD-79BE5AE8CC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共享日程表系统的简单情节</a:t>
            </a:r>
          </a:p>
          <a:p>
            <a:pPr lvl="1" eaLnBrk="1" hangingPunct="1"/>
            <a:r>
              <a:rPr lang="zh-CN" altLang="en-US"/>
              <a:t>为多人安排会议</a:t>
            </a:r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r>
              <a:rPr lang="zh-CN" altLang="en-US">
                <a:solidFill>
                  <a:srgbClr val="7030A0"/>
                </a:solidFill>
              </a:rPr>
              <a:t>作用：</a:t>
            </a:r>
            <a:r>
              <a:rPr lang="zh-CN" altLang="en-US" b="1">
                <a:latin typeface="STKaiti" panose="02010600040101010101" pitchFamily="2" charset="-122"/>
                <a:ea typeface="STKaiti" panose="02010600040101010101" pitchFamily="2" charset="-122"/>
              </a:rPr>
              <a:t>帮助探索和</a:t>
            </a:r>
            <a:r>
              <a:rPr lang="zh-CN" altLang="en-US" b="1">
                <a:solidFill>
                  <a:srgbClr val="FF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建立需求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0179" name="灯片编号占位符 3">
            <a:extLst>
              <a:ext uri="{FF2B5EF4-FFF2-40B4-BE49-F238E27FC236}">
                <a16:creationId xmlns:a16="http://schemas.microsoft.com/office/drawing/2014/main" id="{5EFAB8D5-4670-8FE7-2A3D-3CB03C8974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E49F2E4-45C4-4216-9786-2B2845C5972A}" type="slidenum">
              <a:rPr lang="en-US" altLang="zh-CN" sz="1200">
                <a:solidFill>
                  <a:srgbClr val="B5A788"/>
                </a:solidFill>
              </a:rPr>
              <a:pPr/>
              <a:t>39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AF3D43BC-43F2-8F19-FDDD-B8C18E41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3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714625"/>
            <a:ext cx="87376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>
            <a:extLst>
              <a:ext uri="{FF2B5EF4-FFF2-40B4-BE49-F238E27FC236}">
                <a16:creationId xmlns:a16="http://schemas.microsoft.com/office/drawing/2014/main" id="{960BF80A-C95C-3956-2629-EC20A1ED8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7.1 </a:t>
            </a:r>
            <a:r>
              <a:rPr lang="zh-CN" altLang="en-US">
                <a:effectLst/>
              </a:rPr>
              <a:t>引言</a:t>
            </a:r>
          </a:p>
        </p:txBody>
      </p:sp>
      <p:sp>
        <p:nvSpPr>
          <p:cNvPr id="352259" name="Rectangle 3">
            <a:extLst>
              <a:ext uri="{FF2B5EF4-FFF2-40B4-BE49-F238E27FC236}">
                <a16:creationId xmlns:a16="http://schemas.microsoft.com/office/drawing/2014/main" id="{B4027D10-347F-BC9A-2254-756F144F2A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63650" y="1371600"/>
            <a:ext cx="7634288" cy="5410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3000"/>
              <a:t>如前所述，用户需要和技术开发是</a:t>
            </a:r>
            <a:r>
              <a:rPr lang="en-US" altLang="zh-CN" sz="3000" b="1">
                <a:solidFill>
                  <a:srgbClr val="0070C0"/>
                </a:solidFill>
              </a:rPr>
              <a:t>chicken-and-egg</a:t>
            </a:r>
            <a:r>
              <a:rPr lang="zh-CN" altLang="en-US" sz="3000"/>
              <a:t>问题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600"/>
              <a:t>探索用户</a:t>
            </a:r>
            <a:r>
              <a:rPr lang="zh-CN" altLang="en-US" sz="2600">
                <a:solidFill>
                  <a:srgbClr val="0070C0"/>
                </a:solidFill>
              </a:rPr>
              <a:t>潜在的需要</a:t>
            </a:r>
            <a:r>
              <a:rPr lang="zh-CN" altLang="en-US" sz="2600"/>
              <a:t>并非易事、建立需求也并非是简单地列出期望系统达到的特征</a:t>
            </a:r>
            <a:endParaRPr lang="en-US" altLang="zh-CN" sz="2600"/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endParaRPr lang="zh-CN" altLang="en-US" sz="2600"/>
          </a:p>
          <a:p>
            <a:pPr lvl="1" eaLnBrk="1" hangingPunct="1">
              <a:lnSpc>
                <a:spcPct val="90000"/>
              </a:lnSpc>
            </a:pPr>
            <a:r>
              <a:rPr lang="zh-CN" altLang="en-US" sz="2600" b="1">
                <a:solidFill>
                  <a:srgbClr val="0070C0"/>
                </a:solidFill>
              </a:rPr>
              <a:t>迭代</a:t>
            </a:r>
            <a:r>
              <a:rPr lang="zh-CN" altLang="en-US" sz="2600"/>
              <a:t>是交互设计的本质</a:t>
            </a:r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200"/>
              <a:t>设计过程中：需要澄清某些不明确的需求</a:t>
            </a:r>
            <a:endParaRPr lang="en-US" altLang="zh-CN" sz="2200"/>
          </a:p>
          <a:p>
            <a:pPr marL="887413" lvl="2" eaLnBrk="1" hangingPunct="1">
              <a:lnSpc>
                <a:spcPct val="90000"/>
              </a:lnSpc>
            </a:pPr>
            <a:r>
              <a:rPr lang="zh-CN" altLang="en-US" sz="2200"/>
              <a:t>建立需求时：进行某些初步设计，测试其合适性</a:t>
            </a:r>
            <a:endParaRPr lang="en-US" altLang="zh-CN" sz="2200"/>
          </a:p>
          <a:p>
            <a:pPr lvl="3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zh-CN" altLang="en-US" sz="1900"/>
          </a:p>
          <a:p>
            <a:pPr eaLnBrk="1" hangingPunct="1">
              <a:lnSpc>
                <a:spcPct val="90000"/>
              </a:lnSpc>
            </a:pPr>
            <a:r>
              <a:rPr lang="zh-CN" altLang="en-US" sz="3000"/>
              <a:t>本章旨在详细描述如何识别需要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600"/>
              <a:t>描述不同类型的需求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600"/>
              <a:t>从简单描述中能够识别不同类型的需求实例</a:t>
            </a:r>
          </a:p>
        </p:txBody>
      </p:sp>
      <p:sp>
        <p:nvSpPr>
          <p:cNvPr id="14339" name="灯片编号占位符 3">
            <a:extLst>
              <a:ext uri="{FF2B5EF4-FFF2-40B4-BE49-F238E27FC236}">
                <a16:creationId xmlns:a16="http://schemas.microsoft.com/office/drawing/2014/main" id="{2B138825-FB91-9626-11B2-F014630E90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6F9351F4-3715-48A0-AB2F-A3BD621E9282}" type="slidenum">
              <a:rPr lang="en-US" altLang="zh-CN" sz="1200">
                <a:solidFill>
                  <a:srgbClr val="B5A788"/>
                </a:solidFill>
              </a:rPr>
              <a:pPr/>
              <a:t>4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>
            <a:extLst>
              <a:ext uri="{FF2B5EF4-FFF2-40B4-BE49-F238E27FC236}">
                <a16:creationId xmlns:a16="http://schemas.microsoft.com/office/drawing/2014/main" id="{9CE1CACA-DE99-0EB8-7DC0-293F2A868B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5875" y="5429250"/>
            <a:ext cx="7497763" cy="1143000"/>
          </a:xfrm>
        </p:spPr>
        <p:txBody>
          <a:bodyPr/>
          <a:lstStyle/>
          <a:p>
            <a:pPr eaLnBrk="1" hangingPunct="1"/>
            <a:r>
              <a:rPr lang="zh-CN" altLang="en-US">
                <a:effectLst/>
              </a:rPr>
              <a:t>？？？</a:t>
            </a:r>
          </a:p>
        </p:txBody>
      </p:sp>
      <p:sp>
        <p:nvSpPr>
          <p:cNvPr id="51202" name="灯片编号占位符 3">
            <a:extLst>
              <a:ext uri="{FF2B5EF4-FFF2-40B4-BE49-F238E27FC236}">
                <a16:creationId xmlns:a16="http://schemas.microsoft.com/office/drawing/2014/main" id="{E8D07289-F0E3-3C80-8224-E2219C2732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D83DD22-8197-4614-A805-86CAA22AE233}" type="slidenum">
              <a:rPr lang="en-US" altLang="zh-CN" sz="1200">
                <a:solidFill>
                  <a:srgbClr val="B5A788"/>
                </a:solidFill>
              </a:rPr>
              <a:pPr/>
              <a:t>40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D0CC902-8FCF-3314-CE1F-A27AAC80B770}"/>
              </a:ext>
            </a:extLst>
          </p:cNvPr>
          <p:cNvGraphicFramePr/>
          <p:nvPr/>
        </p:nvGraphicFramePr>
        <p:xfrm>
          <a:off x="1571604" y="10715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13535421-D128-E9E5-EEDC-1475A66E2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7.6.2 </a:t>
            </a:r>
            <a:r>
              <a:rPr lang="zh-CN" altLang="en-US">
                <a:effectLst/>
              </a:rPr>
              <a:t>用例（</a:t>
            </a:r>
            <a:r>
              <a:rPr lang="en-US" altLang="zh-CN">
                <a:effectLst/>
              </a:rPr>
              <a:t>Use Case</a:t>
            </a:r>
            <a:r>
              <a:rPr lang="zh-CN" altLang="en-US">
                <a:effectLst/>
              </a:rPr>
              <a:t>）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B64A486D-51C4-C883-0F51-E4F5E876A1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对情节进行抽象</a:t>
            </a:r>
            <a:endParaRPr lang="en-US" altLang="zh-CN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CN"/>
          </a:p>
          <a:p>
            <a:pPr eaLnBrk="1" hangingPunct="1"/>
            <a:r>
              <a:rPr lang="zh-CN" altLang="en-US"/>
              <a:t>用例：</a:t>
            </a:r>
            <a:r>
              <a:rPr lang="zh-CN" altLang="en-US">
                <a:solidFill>
                  <a:srgbClr val="FF0000"/>
                </a:solidFill>
              </a:rPr>
              <a:t>描述用户和系统的交互</a:t>
            </a:r>
          </a:p>
          <a:p>
            <a:pPr lvl="1" eaLnBrk="1" hangingPunct="1"/>
            <a:r>
              <a:rPr lang="zh-CN" altLang="en-US"/>
              <a:t>描述待开发系统的用法，不包括</a:t>
            </a:r>
            <a:r>
              <a:rPr lang="zh-CN" altLang="en-US">
                <a:solidFill>
                  <a:srgbClr val="0070C0"/>
                </a:solidFill>
              </a:rPr>
              <a:t>非技术</a:t>
            </a:r>
            <a:r>
              <a:rPr lang="zh-CN" altLang="en-US"/>
              <a:t>的活动</a:t>
            </a:r>
          </a:p>
          <a:p>
            <a:pPr lvl="1" eaLnBrk="1" hangingPunct="1"/>
            <a:r>
              <a:rPr lang="zh-CN" altLang="en-US"/>
              <a:t>采用用户的观点</a:t>
            </a:r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/>
          </a:p>
          <a:p>
            <a:pPr lvl="2" eaLnBrk="1" hangingPunct="1"/>
            <a:endParaRPr lang="zh-CN" altLang="en-US"/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71A70500-5B4A-0BA3-639C-877B0747E6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A44D5C39-B1D1-493F-AE1C-C1A58229D376}" type="slidenum">
              <a:rPr lang="en-US" altLang="zh-CN" sz="1200">
                <a:solidFill>
                  <a:srgbClr val="B5A788"/>
                </a:solidFill>
              </a:rPr>
              <a:pPr/>
              <a:t>41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CCBF5-DDE7-66AF-19BE-6411AB30F12F}"/>
              </a:ext>
            </a:extLst>
          </p:cNvPr>
          <p:cNvGrpSpPr/>
          <p:nvPr/>
        </p:nvGrpSpPr>
        <p:grpSpPr>
          <a:xfrm>
            <a:off x="3962374" y="2849097"/>
            <a:ext cx="4683960" cy="981000"/>
            <a:chOff x="3962374" y="2849097"/>
            <a:chExt cx="4683960" cy="9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42ED22-EC72-E26C-A537-655C2C794847}"/>
                    </a:ext>
                  </a:extLst>
                </p14:cNvPr>
                <p14:cNvContentPartPr/>
                <p14:nvPr/>
              </p14:nvContentPartPr>
              <p14:xfrm>
                <a:off x="3962374" y="3590337"/>
                <a:ext cx="1305720" cy="82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42ED22-EC72-E26C-A537-655C2C79484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53734" y="3581337"/>
                  <a:ext cx="1323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416BBC-27C6-CE4C-9590-A71AD9EE80D8}"/>
                    </a:ext>
                  </a:extLst>
                </p14:cNvPr>
                <p14:cNvContentPartPr/>
                <p14:nvPr/>
              </p14:nvContentPartPr>
              <p14:xfrm>
                <a:off x="5972614" y="2849097"/>
                <a:ext cx="2673720" cy="981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416BBC-27C6-CE4C-9590-A71AD9EE80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3974" y="2840097"/>
                  <a:ext cx="2691360" cy="998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:a16="http://schemas.microsoft.com/office/drawing/2014/main" id="{532BEE2F-DC29-15B6-E962-270A75C648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7.6.2 </a:t>
            </a:r>
            <a:r>
              <a:rPr lang="zh-CN" altLang="en-US">
                <a:effectLst/>
              </a:rPr>
              <a:t>用例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08EE7A81-F2FB-9E3D-E39C-EEF17205E1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定义</a:t>
            </a:r>
          </a:p>
          <a:p>
            <a:pPr lvl="1" eaLnBrk="1" hangingPunct="1"/>
            <a:r>
              <a:rPr lang="zh-CN" altLang="en-US"/>
              <a:t>按照</a:t>
            </a:r>
            <a:r>
              <a:rPr lang="en-US" altLang="zh-CN">
                <a:solidFill>
                  <a:srgbClr val="FF0000"/>
                </a:solidFill>
              </a:rPr>
              <a:t>UML</a:t>
            </a:r>
            <a:r>
              <a:rPr lang="zh-CN" altLang="en-US"/>
              <a:t>，用例是</a:t>
            </a:r>
            <a:r>
              <a:rPr lang="zh-CN" altLang="en-US">
                <a:solidFill>
                  <a:srgbClr val="FF0000"/>
                </a:solidFill>
              </a:rPr>
              <a:t>一个系统执行的动作序列（包括替换序列）集合</a:t>
            </a:r>
            <a:r>
              <a:rPr lang="zh-CN" altLang="en-US"/>
              <a:t>，对行为者产生可观察的结果</a:t>
            </a:r>
            <a:endParaRPr lang="en-US" altLang="zh-CN"/>
          </a:p>
          <a:p>
            <a:pPr lvl="1" eaLnBrk="1" hangingPunct="1"/>
            <a:endParaRPr lang="zh-CN" altLang="en-US"/>
          </a:p>
          <a:p>
            <a:pPr lvl="1" eaLnBrk="1" hangingPunct="1"/>
            <a:r>
              <a:rPr lang="zh-CN" altLang="en-US"/>
              <a:t>行为者：人类扮演的角色或其他系统</a:t>
            </a:r>
          </a:p>
        </p:txBody>
      </p:sp>
      <p:sp>
        <p:nvSpPr>
          <p:cNvPr id="53251" name="灯片编号占位符 3">
            <a:extLst>
              <a:ext uri="{FF2B5EF4-FFF2-40B4-BE49-F238E27FC236}">
                <a16:creationId xmlns:a16="http://schemas.microsoft.com/office/drawing/2014/main" id="{153137A0-DB17-F4D2-A8EE-B0A26E7E2E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DA3937A8-52FB-482D-BE9F-10C396A69481}" type="slidenum">
              <a:rPr lang="en-US" altLang="zh-CN" sz="1200">
                <a:solidFill>
                  <a:srgbClr val="B5A788"/>
                </a:solidFill>
              </a:rPr>
              <a:pPr/>
              <a:t>42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>
            <a:extLst>
              <a:ext uri="{FF2B5EF4-FFF2-40B4-BE49-F238E27FC236}">
                <a16:creationId xmlns:a16="http://schemas.microsoft.com/office/drawing/2014/main" id="{46035B80-32A3-D6F4-3831-193279BAD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8725" y="214313"/>
            <a:ext cx="77724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900">
                <a:effectLst/>
              </a:rPr>
              <a:t>7.6.2 </a:t>
            </a:r>
            <a:r>
              <a:rPr lang="zh-CN" altLang="en-US" sz="3900">
                <a:effectLst/>
              </a:rPr>
              <a:t>用例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EEDBE634-DDF4-2FEF-DBB9-9259ADD975E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00125" y="857250"/>
            <a:ext cx="7702550" cy="6143625"/>
          </a:xfrm>
        </p:spPr>
        <p:txBody>
          <a:bodyPr/>
          <a:lstStyle/>
          <a:p>
            <a:pPr eaLnBrk="1" hangingPunct="1"/>
            <a:r>
              <a:rPr lang="zh-CN" altLang="en-US" sz="2800"/>
              <a:t>用例的建模</a:t>
            </a:r>
          </a:p>
          <a:p>
            <a:pPr lvl="1" eaLnBrk="1" hangingPunct="1"/>
            <a:r>
              <a:rPr lang="zh-CN" altLang="en-US"/>
              <a:t>识别</a:t>
            </a:r>
            <a:r>
              <a:rPr lang="zh-CN" altLang="en-US">
                <a:solidFill>
                  <a:srgbClr val="FF0000"/>
                </a:solidFill>
              </a:rPr>
              <a:t>行为者</a:t>
            </a:r>
            <a:r>
              <a:rPr lang="en-US" altLang="zh-CN"/>
              <a:t>—</a:t>
            </a:r>
            <a:r>
              <a:rPr lang="zh-CN" altLang="en-US"/>
              <a:t>人类角色或其他系统</a:t>
            </a:r>
          </a:p>
          <a:p>
            <a:pPr lvl="1" eaLnBrk="1" hangingPunct="1"/>
            <a:r>
              <a:rPr lang="zh-CN" altLang="en-US"/>
              <a:t>识别他们</a:t>
            </a:r>
            <a:r>
              <a:rPr lang="zh-CN" altLang="en-US">
                <a:solidFill>
                  <a:srgbClr val="FF0000"/>
                </a:solidFill>
              </a:rPr>
              <a:t>使用新系统的目标</a:t>
            </a:r>
            <a:r>
              <a:rPr lang="en-US" altLang="zh-CN"/>
              <a:t>—</a:t>
            </a:r>
            <a:r>
              <a:rPr lang="zh-CN" altLang="en-US"/>
              <a:t>每个目标均为一个用例</a:t>
            </a:r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endParaRPr lang="en-US" altLang="zh-CN"/>
          </a:p>
          <a:p>
            <a:pPr eaLnBrk="1" hangingPunct="1"/>
            <a:r>
              <a:rPr lang="zh-CN" altLang="en-US" sz="2800">
                <a:solidFill>
                  <a:srgbClr val="FF0000"/>
                </a:solidFill>
              </a:rPr>
              <a:t>用例图</a:t>
            </a:r>
            <a:r>
              <a:rPr lang="zh-CN" altLang="en-US" sz="2800"/>
              <a:t>：在</a:t>
            </a:r>
            <a:r>
              <a:rPr lang="en-US" altLang="zh-CN" sz="2800"/>
              <a:t>UML</a:t>
            </a:r>
            <a:r>
              <a:rPr lang="zh-CN" altLang="en-US" sz="2800"/>
              <a:t>中，用例图用于表示行为者和用例之间的关联</a:t>
            </a:r>
          </a:p>
          <a:p>
            <a:pPr lvl="1" eaLnBrk="1" hangingPunct="1"/>
            <a:r>
              <a:rPr lang="zh-CN" altLang="en-US" sz="2400"/>
              <a:t>例如：下图表示了共享会议日程表的用例图</a:t>
            </a:r>
            <a:endParaRPr lang="en-US" altLang="zh-CN" sz="2400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zh-CN" altLang="en-US"/>
          </a:p>
        </p:txBody>
      </p:sp>
      <p:sp>
        <p:nvSpPr>
          <p:cNvPr id="54275" name="灯片编号占位符 4">
            <a:extLst>
              <a:ext uri="{FF2B5EF4-FFF2-40B4-BE49-F238E27FC236}">
                <a16:creationId xmlns:a16="http://schemas.microsoft.com/office/drawing/2014/main" id="{18B79F92-1233-8E86-9F95-2B6A0A9A08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2A5D1072-20F1-4461-AF23-BE65963490C6}" type="slidenum">
              <a:rPr lang="en-US" altLang="zh-CN" sz="1200">
                <a:solidFill>
                  <a:srgbClr val="B5A788"/>
                </a:solidFill>
              </a:rPr>
              <a:pPr/>
              <a:t>43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pic>
        <p:nvPicPr>
          <p:cNvPr id="54276" name="Picture 3">
            <a:extLst>
              <a:ext uri="{FF2B5EF4-FFF2-40B4-BE49-F238E27FC236}">
                <a16:creationId xmlns:a16="http://schemas.microsoft.com/office/drawing/2014/main" id="{8B5792B2-A7A2-861B-E32D-BF5753625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4189413"/>
            <a:ext cx="4691063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00BCF-EAA8-48B3-7AF1-51605F2B3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925" y="360363"/>
            <a:ext cx="7407275" cy="1471612"/>
          </a:xfrm>
        </p:spPr>
        <p:txBody>
          <a:bodyPr/>
          <a:lstStyle/>
          <a:p>
            <a:pPr eaLnBrk="1" hangingPunct="1"/>
            <a:r>
              <a:rPr lang="en-US" altLang="zh-CN">
                <a:effectLst/>
              </a:rPr>
              <a:t>7.6.2 </a:t>
            </a:r>
            <a:r>
              <a:rPr lang="zh-CN" altLang="en-US">
                <a:effectLst/>
              </a:rPr>
              <a:t>用例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795F70-68DC-A5FD-18FF-B9FDD0AD5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7313" y="2206625"/>
            <a:ext cx="7407275" cy="3579813"/>
          </a:xfrm>
        </p:spPr>
        <p:txBody>
          <a:bodyPr/>
          <a:lstStyle/>
          <a:p>
            <a:pPr marL="365125" indent="-282575" eaLnBrk="1" hangingPunct="1">
              <a:buFont typeface="Wingdings 2" panose="05020102010507070707" pitchFamily="18" charset="2"/>
              <a:buChar char=""/>
            </a:pPr>
            <a:r>
              <a:rPr lang="zh-CN" altLang="en-US" sz="3200">
                <a:solidFill>
                  <a:srgbClr val="FF0000"/>
                </a:solidFill>
              </a:rPr>
              <a:t>具体用例</a:t>
            </a:r>
            <a:r>
              <a:rPr lang="zh-CN" altLang="en-US" sz="3200">
                <a:solidFill>
                  <a:srgbClr val="320E04"/>
                </a:solidFill>
              </a:rPr>
              <a:t>的描述</a:t>
            </a:r>
          </a:p>
          <a:p>
            <a:pPr marL="639763" lvl="1" indent="-236538" algn="l" eaLnBrk="1" hangingPunct="1">
              <a:buFont typeface="Verdana" panose="020B0604030504040204" pitchFamily="34" charset="0"/>
              <a:buChar char="◦"/>
            </a:pPr>
            <a:r>
              <a:rPr lang="zh-CN" altLang="en-US"/>
              <a:t>使用</a:t>
            </a:r>
            <a:r>
              <a:rPr lang="zh-CN" altLang="en-US">
                <a:solidFill>
                  <a:srgbClr val="FF0000"/>
                </a:solidFill>
              </a:rPr>
              <a:t>事件流</a:t>
            </a:r>
            <a:r>
              <a:rPr lang="zh-CN" altLang="en-US"/>
              <a:t>（或</a:t>
            </a:r>
            <a:r>
              <a:rPr lang="zh-CN" altLang="en-US">
                <a:solidFill>
                  <a:srgbClr val="FF0000"/>
                </a:solidFill>
              </a:rPr>
              <a:t>动作序列</a:t>
            </a:r>
            <a:r>
              <a:rPr lang="zh-CN" altLang="en-US"/>
              <a:t>）来指定用例的行为</a:t>
            </a:r>
            <a:endParaRPr lang="en-US" altLang="zh-CN"/>
          </a:p>
          <a:p>
            <a:pPr marL="639763" lvl="1" indent="-236538" algn="l" eaLnBrk="1" hangingPunct="1">
              <a:buFont typeface="Verdana" panose="020B0604030504040204" pitchFamily="34" charset="0"/>
              <a:buChar char="◦"/>
            </a:pPr>
            <a:endParaRPr lang="zh-CN" altLang="en-US"/>
          </a:p>
          <a:p>
            <a:pPr marL="887413" lvl="2" algn="l" eaLnBrk="1" hangingPunct="1">
              <a:buFont typeface="Wingdings 2" panose="05020102010507070707" pitchFamily="18" charset="2"/>
              <a:buChar char=""/>
            </a:pPr>
            <a:r>
              <a:rPr lang="zh-CN" altLang="en-US">
                <a:solidFill>
                  <a:srgbClr val="FF0000"/>
                </a:solidFill>
              </a:rPr>
              <a:t>正常事件流</a:t>
            </a:r>
          </a:p>
          <a:p>
            <a:pPr marL="887413" lvl="2" algn="l" eaLnBrk="1" hangingPunct="1">
              <a:buFont typeface="Wingdings 2" panose="05020102010507070707" pitchFamily="18" charset="2"/>
              <a:buChar char=""/>
            </a:pPr>
            <a:r>
              <a:rPr lang="zh-CN" altLang="en-US">
                <a:solidFill>
                  <a:srgbClr val="FF0000"/>
                </a:solidFill>
              </a:rPr>
              <a:t>异常事件流</a:t>
            </a:r>
          </a:p>
          <a:p>
            <a:pPr marL="365125" indent="-282575" eaLnBrk="1" hangingPunct="1"/>
            <a:endParaRPr lang="zh-CN" altLang="en-US">
              <a:solidFill>
                <a:srgbClr val="320E04"/>
              </a:solidFill>
            </a:endParaRPr>
          </a:p>
        </p:txBody>
      </p:sp>
      <p:sp>
        <p:nvSpPr>
          <p:cNvPr id="55299" name="灯片编号占位符 3">
            <a:extLst>
              <a:ext uri="{FF2B5EF4-FFF2-40B4-BE49-F238E27FC236}">
                <a16:creationId xmlns:a16="http://schemas.microsoft.com/office/drawing/2014/main" id="{66BF4634-6114-BA40-4B52-DFFCE012EA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30F744D7-3867-4F86-B01F-EC13958FE752}" type="slidenum">
              <a:rPr lang="zh-CN" altLang="en-US" sz="1200">
                <a:solidFill>
                  <a:srgbClr val="B5A788"/>
                </a:solidFill>
              </a:rPr>
              <a:pPr/>
              <a:t>44</a:t>
            </a:fld>
            <a:endParaRPr lang="zh-CN" altLang="en-US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5294D7-D758-791C-2436-4B30A1161FEC}"/>
                  </a:ext>
                </a:extLst>
              </p14:cNvPr>
              <p14:cNvContentPartPr/>
              <p14:nvPr/>
            </p14:nvContentPartPr>
            <p14:xfrm>
              <a:off x="2226600" y="3692940"/>
              <a:ext cx="2023920" cy="175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5294D7-D758-791C-2436-4B30A1161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7960" y="3683940"/>
                <a:ext cx="2041560" cy="17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FDB489-DDC6-FF2F-2DD4-1E05C038405B}"/>
                  </a:ext>
                </a:extLst>
              </p14:cNvPr>
              <p14:cNvContentPartPr/>
              <p14:nvPr/>
            </p14:nvContentPartPr>
            <p14:xfrm>
              <a:off x="4545720" y="4436700"/>
              <a:ext cx="471240" cy="42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FDB489-DDC6-FF2F-2DD4-1E05C03840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6720" y="4428060"/>
                <a:ext cx="4888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7FA655-9537-538B-F6E6-AB2E40C5935D}"/>
                  </a:ext>
                </a:extLst>
              </p14:cNvPr>
              <p14:cNvContentPartPr/>
              <p14:nvPr/>
            </p14:nvContentPartPr>
            <p14:xfrm>
              <a:off x="4526640" y="4273980"/>
              <a:ext cx="282240" cy="30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7FA655-9537-538B-F6E6-AB2E40C593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7640" y="4264980"/>
                <a:ext cx="29988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F01A68B-6DED-DE93-CEFB-14A5510B3909}"/>
              </a:ext>
            </a:extLst>
          </p:cNvPr>
          <p:cNvGrpSpPr/>
          <p:nvPr/>
        </p:nvGrpSpPr>
        <p:grpSpPr>
          <a:xfrm>
            <a:off x="5258880" y="4102980"/>
            <a:ext cx="2292480" cy="623520"/>
            <a:chOff x="5258880" y="4102980"/>
            <a:chExt cx="229248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C47222-51E6-F303-91F7-DAD7E3A790E9}"/>
                    </a:ext>
                  </a:extLst>
                </p14:cNvPr>
                <p14:cNvContentPartPr/>
                <p14:nvPr/>
              </p14:nvContentPartPr>
              <p14:xfrm>
                <a:off x="5258880" y="4248420"/>
                <a:ext cx="159840" cy="2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C47222-51E6-F303-91F7-DAD7E3A790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49880" y="4239420"/>
                  <a:ext cx="177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85F0D7-9E7F-DAF4-90D8-78EAA356F213}"/>
                    </a:ext>
                  </a:extLst>
                </p14:cNvPr>
                <p14:cNvContentPartPr/>
                <p14:nvPr/>
              </p14:nvContentPartPr>
              <p14:xfrm>
                <a:off x="5322240" y="4173900"/>
                <a:ext cx="20880" cy="276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85F0D7-9E7F-DAF4-90D8-78EAA356F2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13240" y="4164900"/>
                  <a:ext cx="38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0A2970-F7F8-238E-FBA4-57C60DA3A8FB}"/>
                    </a:ext>
                  </a:extLst>
                </p14:cNvPr>
                <p14:cNvContentPartPr/>
                <p14:nvPr/>
              </p14:nvContentPartPr>
              <p14:xfrm>
                <a:off x="5404680" y="4166700"/>
                <a:ext cx="44640" cy="27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0A2970-F7F8-238E-FBA4-57C60DA3A8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95680" y="4158060"/>
                  <a:ext cx="62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77FF06-2E61-7417-4986-851257FE8290}"/>
                    </a:ext>
                  </a:extLst>
                </p14:cNvPr>
                <p14:cNvContentPartPr/>
                <p14:nvPr/>
              </p14:nvContentPartPr>
              <p14:xfrm>
                <a:off x="5306400" y="4307460"/>
                <a:ext cx="156240" cy="18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77FF06-2E61-7417-4986-851257FE82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97760" y="4298460"/>
                  <a:ext cx="173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E68811-5A05-276F-CD2E-D233E9B80531}"/>
                    </a:ext>
                  </a:extLst>
                </p14:cNvPr>
                <p14:cNvContentPartPr/>
                <p14:nvPr/>
              </p14:nvContentPartPr>
              <p14:xfrm>
                <a:off x="5299920" y="4466940"/>
                <a:ext cx="162360" cy="118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E68811-5A05-276F-CD2E-D233E9B805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90920" y="4457940"/>
                  <a:ext cx="180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52FC35-4D84-3C25-99C4-B1B7C17D4C9B}"/>
                    </a:ext>
                  </a:extLst>
                </p14:cNvPr>
                <p14:cNvContentPartPr/>
                <p14:nvPr/>
              </p14:nvContentPartPr>
              <p14:xfrm>
                <a:off x="5308200" y="4552260"/>
                <a:ext cx="216360" cy="13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52FC35-4D84-3C25-99C4-B1B7C17D4C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99200" y="4543260"/>
                  <a:ext cx="234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FA84FA-894F-1A40-3EA5-0BA36E94C5CF}"/>
                    </a:ext>
                  </a:extLst>
                </p14:cNvPr>
                <p14:cNvContentPartPr/>
                <p14:nvPr/>
              </p14:nvContentPartPr>
              <p14:xfrm>
                <a:off x="5577840" y="4324020"/>
                <a:ext cx="16020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FA84FA-894F-1A40-3EA5-0BA36E94C5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9200" y="4315380"/>
                  <a:ext cx="177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C57A5F-ED78-74E0-B3E7-A106BA3F852C}"/>
                    </a:ext>
                  </a:extLst>
                </p14:cNvPr>
                <p14:cNvContentPartPr/>
                <p14:nvPr/>
              </p14:nvContentPartPr>
              <p14:xfrm>
                <a:off x="5669280" y="4274700"/>
                <a:ext cx="48960" cy="338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C57A5F-ED78-74E0-B3E7-A106BA3F85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0280" y="4266060"/>
                  <a:ext cx="66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F66567-5F3A-DFBE-030E-0643DA20090D}"/>
                    </a:ext>
                  </a:extLst>
                </p14:cNvPr>
                <p14:cNvContentPartPr/>
                <p14:nvPr/>
              </p14:nvContentPartPr>
              <p14:xfrm>
                <a:off x="5561640" y="4357500"/>
                <a:ext cx="243000" cy="177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F66567-5F3A-DFBE-030E-0643DA2009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52640" y="4348500"/>
                  <a:ext cx="260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4D0C66-A552-E491-0DBC-DBB7389663AD}"/>
                    </a:ext>
                  </a:extLst>
                </p14:cNvPr>
                <p14:cNvContentPartPr/>
                <p14:nvPr/>
              </p14:nvContentPartPr>
              <p14:xfrm>
                <a:off x="5650920" y="4488180"/>
                <a:ext cx="124200" cy="5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4D0C66-A552-E491-0DBC-DBB7389663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42280" y="4479180"/>
                  <a:ext cx="141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662C37-4BD9-39FF-6F40-8438273922C1}"/>
                    </a:ext>
                  </a:extLst>
                </p14:cNvPr>
                <p14:cNvContentPartPr/>
                <p14:nvPr/>
              </p14:nvContentPartPr>
              <p14:xfrm>
                <a:off x="5907960" y="4371180"/>
                <a:ext cx="18000" cy="21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662C37-4BD9-39FF-6F40-8438273922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98960" y="4362540"/>
                  <a:ext cx="35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4C4C66-42D3-F56F-6ADB-718B242F3BCA}"/>
                    </a:ext>
                  </a:extLst>
                </p14:cNvPr>
                <p14:cNvContentPartPr/>
                <p14:nvPr/>
              </p14:nvContentPartPr>
              <p14:xfrm>
                <a:off x="6006600" y="4229700"/>
                <a:ext cx="95760" cy="496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4C4C66-42D3-F56F-6ADB-718B242F3B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97600" y="4220700"/>
                  <a:ext cx="1134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570003-42D9-80C9-2AFF-C635BEAB2D14}"/>
                    </a:ext>
                  </a:extLst>
                </p14:cNvPr>
                <p14:cNvContentPartPr/>
                <p14:nvPr/>
              </p14:nvContentPartPr>
              <p14:xfrm>
                <a:off x="5955120" y="4368300"/>
                <a:ext cx="113760" cy="34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570003-42D9-80C9-2AFF-C635BEAB2D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46120" y="4359660"/>
                  <a:ext cx="131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4877D8-C8FA-FB06-9CC4-8EB25A7D3A56}"/>
                    </a:ext>
                  </a:extLst>
                </p14:cNvPr>
                <p14:cNvContentPartPr/>
                <p14:nvPr/>
              </p14:nvContentPartPr>
              <p14:xfrm>
                <a:off x="5955120" y="4331220"/>
                <a:ext cx="141120" cy="344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4877D8-C8FA-FB06-9CC4-8EB25A7D3A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46480" y="4322220"/>
                  <a:ext cx="1587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98FDEE-26B7-CBD0-E63E-7D6BC797E84C}"/>
                    </a:ext>
                  </a:extLst>
                </p14:cNvPr>
                <p14:cNvContentPartPr/>
                <p14:nvPr/>
              </p14:nvContentPartPr>
              <p14:xfrm>
                <a:off x="6244200" y="4287660"/>
                <a:ext cx="103320" cy="267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98FDEE-26B7-CBD0-E63E-7D6BC797E8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35560" y="4278660"/>
                  <a:ext cx="120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335CEA-D914-760B-ED41-1F97C1E7BA43}"/>
                    </a:ext>
                  </a:extLst>
                </p14:cNvPr>
                <p14:cNvContentPartPr/>
                <p14:nvPr/>
              </p14:nvContentPartPr>
              <p14:xfrm>
                <a:off x="6258600" y="4465860"/>
                <a:ext cx="80280" cy="3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335CEA-D914-760B-ED41-1F97C1E7BA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49600" y="4456860"/>
                  <a:ext cx="97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36D590-756D-DFF8-6D90-B5D9E14022E9}"/>
                    </a:ext>
                  </a:extLst>
                </p14:cNvPr>
                <p14:cNvContentPartPr/>
                <p14:nvPr/>
              </p14:nvContentPartPr>
              <p14:xfrm>
                <a:off x="6233040" y="4267140"/>
                <a:ext cx="35280" cy="49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36D590-756D-DFF8-6D90-B5D9E14022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24400" y="4258500"/>
                  <a:ext cx="52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03B135-0A6F-E5B6-F1FC-8900A0A05B16}"/>
                    </a:ext>
                  </a:extLst>
                </p14:cNvPr>
                <p14:cNvContentPartPr/>
                <p14:nvPr/>
              </p14:nvContentPartPr>
              <p14:xfrm>
                <a:off x="6210360" y="4371540"/>
                <a:ext cx="34920" cy="255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03B135-0A6F-E5B6-F1FC-8900A0A05B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01360" y="4362900"/>
                  <a:ext cx="52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1EB5FB-2E32-2618-9BF3-16C36FC64548}"/>
                    </a:ext>
                  </a:extLst>
                </p14:cNvPr>
                <p14:cNvContentPartPr/>
                <p14:nvPr/>
              </p14:nvContentPartPr>
              <p14:xfrm>
                <a:off x="6258600" y="4253460"/>
                <a:ext cx="123840" cy="46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1EB5FB-2E32-2618-9BF3-16C36FC645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49600" y="4244820"/>
                  <a:ext cx="14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747F94-6DE6-AE73-2825-1E5751644F2F}"/>
                    </a:ext>
                  </a:extLst>
                </p14:cNvPr>
                <p14:cNvContentPartPr/>
                <p14:nvPr/>
              </p14:nvContentPartPr>
              <p14:xfrm>
                <a:off x="6440040" y="4316820"/>
                <a:ext cx="17280" cy="65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747F94-6DE6-AE73-2825-1E5751644F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31040" y="4308180"/>
                  <a:ext cx="34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00B724-EAB2-8225-18CE-736A35F61B15}"/>
                    </a:ext>
                  </a:extLst>
                </p14:cNvPr>
                <p14:cNvContentPartPr/>
                <p14:nvPr/>
              </p14:nvContentPartPr>
              <p14:xfrm>
                <a:off x="6420600" y="4153020"/>
                <a:ext cx="119160" cy="51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00B724-EAB2-8225-18CE-736A35F61B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11600" y="4144020"/>
                  <a:ext cx="1368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2CC691-4F0F-5BE4-7970-5AE29B3DA537}"/>
                    </a:ext>
                  </a:extLst>
                </p14:cNvPr>
                <p14:cNvContentPartPr/>
                <p14:nvPr/>
              </p14:nvContentPartPr>
              <p14:xfrm>
                <a:off x="6690600" y="4291260"/>
                <a:ext cx="222120" cy="114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2CC691-4F0F-5BE4-7970-5AE29B3DA5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81600" y="4282620"/>
                  <a:ext cx="239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2EF7A0-36E3-8AB6-43CD-0C3DB7C898A2}"/>
                    </a:ext>
                  </a:extLst>
                </p14:cNvPr>
                <p14:cNvContentPartPr/>
                <p14:nvPr/>
              </p14:nvContentPartPr>
              <p14:xfrm>
                <a:off x="6789960" y="4191900"/>
                <a:ext cx="22320" cy="523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2EF7A0-36E3-8AB6-43CD-0C3DB7C898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80960" y="4183260"/>
                  <a:ext cx="3996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08A638-368B-8809-8704-5C2BF16D6284}"/>
                    </a:ext>
                  </a:extLst>
                </p14:cNvPr>
                <p14:cNvContentPartPr/>
                <p14:nvPr/>
              </p14:nvContentPartPr>
              <p14:xfrm>
                <a:off x="7049880" y="4290540"/>
                <a:ext cx="221040" cy="162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08A638-368B-8809-8704-5C2BF16D62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41240" y="4281540"/>
                  <a:ext cx="238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2260DC3-0EB0-ACFB-CBE0-2717A476CDB4}"/>
                    </a:ext>
                  </a:extLst>
                </p14:cNvPr>
                <p14:cNvContentPartPr/>
                <p14:nvPr/>
              </p14:nvContentPartPr>
              <p14:xfrm>
                <a:off x="7025760" y="4316820"/>
                <a:ext cx="128160" cy="228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2260DC3-0EB0-ACFB-CBE0-2717A476CD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16760" y="4308180"/>
                  <a:ext cx="145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C9CCB27-7408-1062-6CDA-903E903BEAE1}"/>
                    </a:ext>
                  </a:extLst>
                </p14:cNvPr>
                <p14:cNvContentPartPr/>
                <p14:nvPr/>
              </p14:nvContentPartPr>
              <p14:xfrm>
                <a:off x="7160040" y="4102980"/>
                <a:ext cx="391320" cy="50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C9CCB27-7408-1062-6CDA-903E903BEA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51400" y="4094340"/>
                  <a:ext cx="408960" cy="52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1518A8-4CCC-B595-DF79-C053191F1789}"/>
                  </a:ext>
                </a:extLst>
              </p14:cNvPr>
              <p14:cNvContentPartPr/>
              <p14:nvPr/>
            </p14:nvContentPartPr>
            <p14:xfrm>
              <a:off x="2675734" y="3212337"/>
              <a:ext cx="4479840" cy="210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1518A8-4CCC-B595-DF79-C053191F178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67094" y="3203337"/>
                <a:ext cx="4497480" cy="22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id="{3F6B11D3-F6C4-C251-7AFF-8DE704C6A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4413" y="357188"/>
            <a:ext cx="77724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900">
                <a:effectLst/>
              </a:rPr>
              <a:t>7.6.2 </a:t>
            </a:r>
            <a:r>
              <a:rPr lang="zh-CN" altLang="en-US" sz="3900">
                <a:effectLst/>
              </a:rPr>
              <a:t>用例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32940B-25A1-B1FA-3002-A399E69DE2C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71563"/>
            <a:ext cx="8458200" cy="4522787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zh-CN" altLang="en-US" sz="2200"/>
              <a:t>例如：共享日程表中有关自动填写</a:t>
            </a:r>
            <a:r>
              <a:rPr lang="zh-CN" altLang="en-US" sz="2200">
                <a:solidFill>
                  <a:srgbClr val="FF0000"/>
                </a:solidFill>
              </a:rPr>
              <a:t>会议安排</a:t>
            </a:r>
            <a:r>
              <a:rPr lang="zh-CN" altLang="en-US" sz="2200"/>
              <a:t>的用例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200">
                <a:solidFill>
                  <a:srgbClr val="7030A0"/>
                </a:solidFill>
              </a:rPr>
              <a:t>正常事件流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</a:t>
            </a:r>
            <a:r>
              <a:rPr lang="zh-CN" altLang="en-US" sz="2200">
                <a:solidFill>
                  <a:srgbClr val="FF0000"/>
                </a:solidFill>
              </a:rPr>
              <a:t>用户动作</a:t>
            </a:r>
            <a:r>
              <a:rPr lang="zh-CN" altLang="en-US" sz="2200"/>
              <a:t>		</a:t>
            </a:r>
            <a:r>
              <a:rPr lang="zh-CN" altLang="en-US" sz="2200">
                <a:solidFill>
                  <a:srgbClr val="FF0000"/>
                </a:solidFill>
              </a:rPr>
              <a:t>系统响应</a:t>
            </a:r>
            <a:r>
              <a:rPr lang="zh-CN" altLang="en-US" sz="2200"/>
              <a:t>		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</a:t>
            </a:r>
            <a:r>
              <a:rPr lang="en-US" altLang="zh-CN" sz="2200"/>
              <a:t>1 </a:t>
            </a:r>
            <a:r>
              <a:rPr lang="zh-CN" altLang="en-US" sz="2200"/>
              <a:t>选择“安排会议”选项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2 </a:t>
            </a:r>
            <a:r>
              <a:rPr lang="zh-CN" altLang="en-US" sz="2200"/>
              <a:t>提示输入参与者姓名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</a:t>
            </a:r>
            <a:r>
              <a:rPr lang="en-US" altLang="zh-CN" sz="2200"/>
              <a:t>3 </a:t>
            </a:r>
            <a:r>
              <a:rPr lang="zh-CN" altLang="en-US" sz="2200"/>
              <a:t>输入姓名清单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4 </a:t>
            </a:r>
            <a:r>
              <a:rPr lang="zh-CN" altLang="en-US" sz="2200"/>
              <a:t>系统检查清单是否有效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5 </a:t>
            </a:r>
            <a:r>
              <a:rPr lang="zh-CN" altLang="en-US" sz="2200"/>
              <a:t>提示输入会议限制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</a:t>
            </a:r>
            <a:r>
              <a:rPr lang="en-US" altLang="zh-CN" sz="2200"/>
              <a:t>6 </a:t>
            </a:r>
            <a:r>
              <a:rPr lang="zh-CN" altLang="en-US" sz="2200"/>
              <a:t>输入会议限制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7 </a:t>
            </a:r>
            <a:r>
              <a:rPr lang="zh-CN" altLang="en-US" sz="2200"/>
              <a:t>搜索日历，查找满足限制的时间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8 </a:t>
            </a:r>
            <a:r>
              <a:rPr lang="zh-CN" altLang="en-US" sz="2200"/>
              <a:t>显示一组可能的时间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</a:t>
            </a:r>
            <a:r>
              <a:rPr lang="en-US" altLang="zh-CN" sz="2200"/>
              <a:t>9 </a:t>
            </a:r>
            <a:r>
              <a:rPr lang="zh-CN" altLang="en-US" sz="2200"/>
              <a:t>选择一个时间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10 </a:t>
            </a:r>
            <a:r>
              <a:rPr lang="zh-CN" altLang="en-US" sz="2200"/>
              <a:t>把选定的时间写入日历</a:t>
            </a:r>
          </a:p>
          <a:p>
            <a:pPr lvl="1" eaLnBrk="1" hangingPunct="1">
              <a:lnSpc>
                <a:spcPct val="90000"/>
              </a:lnSpc>
              <a:buFont typeface="Verdana" panose="020B0604030504040204" pitchFamily="34" charset="0"/>
              <a:buNone/>
            </a:pPr>
            <a:r>
              <a:rPr lang="zh-CN" altLang="en-US" sz="2200"/>
              <a:t>					 </a:t>
            </a:r>
            <a:r>
              <a:rPr lang="en-US" altLang="zh-CN" sz="2200"/>
              <a:t>11 </a:t>
            </a:r>
            <a:r>
              <a:rPr lang="zh-CN" altLang="en-US" sz="2200"/>
              <a:t>用电子邮件给所有参与者发通知</a:t>
            </a:r>
          </a:p>
        </p:txBody>
      </p:sp>
      <p:sp>
        <p:nvSpPr>
          <p:cNvPr id="56323" name="灯片编号占位符 4">
            <a:extLst>
              <a:ext uri="{FF2B5EF4-FFF2-40B4-BE49-F238E27FC236}">
                <a16:creationId xmlns:a16="http://schemas.microsoft.com/office/drawing/2014/main" id="{475240F0-E05C-E133-8376-3E34BD524FB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9D634F67-6C52-4C72-83AB-AC7350AFA187}" type="slidenum">
              <a:rPr lang="en-US" altLang="zh-CN" sz="1200">
                <a:solidFill>
                  <a:srgbClr val="B5A788"/>
                </a:solidFill>
              </a:rPr>
              <a:pPr/>
              <a:t>45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56324" name="Line 82">
            <a:extLst>
              <a:ext uri="{FF2B5EF4-FFF2-40B4-BE49-F238E27FC236}">
                <a16:creationId xmlns:a16="http://schemas.microsoft.com/office/drawing/2014/main" id="{EC836651-91AC-2FD7-2F58-E1B52A03C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2214563"/>
            <a:ext cx="6265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2B89E8-A48D-9C2A-7B6D-021B2EF8B328}"/>
                  </a:ext>
                </a:extLst>
              </p14:cNvPr>
              <p14:cNvContentPartPr/>
              <p14:nvPr/>
            </p14:nvContentPartPr>
            <p14:xfrm>
              <a:off x="750454" y="-94623"/>
              <a:ext cx="2827080" cy="120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2B89E8-A48D-9C2A-7B6D-021B2EF8B3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814" y="-103623"/>
                <a:ext cx="2844720" cy="12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0AF7EB-D13B-7550-4E3E-BDEEE57066C5}"/>
                  </a:ext>
                </a:extLst>
              </p14:cNvPr>
              <p14:cNvContentPartPr/>
              <p14:nvPr/>
            </p14:nvContentPartPr>
            <p14:xfrm>
              <a:off x="5426134" y="3134217"/>
              <a:ext cx="2065320" cy="82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0AF7EB-D13B-7550-4E3E-BDEEE57066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7134" y="3125577"/>
                <a:ext cx="208296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873733-BAA6-60A6-AA7B-A6FD9837C8B5}"/>
              </a:ext>
            </a:extLst>
          </p:cNvPr>
          <p:cNvGrpSpPr/>
          <p:nvPr/>
        </p:nvGrpSpPr>
        <p:grpSpPr>
          <a:xfrm>
            <a:off x="6285814" y="1686297"/>
            <a:ext cx="2217240" cy="672840"/>
            <a:chOff x="6285814" y="1686297"/>
            <a:chExt cx="221724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80E13C8-5072-A2D7-8904-3E125C44235A}"/>
                    </a:ext>
                  </a:extLst>
                </p14:cNvPr>
                <p14:cNvContentPartPr/>
                <p14:nvPr/>
              </p14:nvContentPartPr>
              <p14:xfrm>
                <a:off x="6285814" y="1789617"/>
                <a:ext cx="73800" cy="416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80E13C8-5072-A2D7-8904-3E125C4423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77174" y="1780977"/>
                  <a:ext cx="914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EC0124-7DCC-A7BB-7687-5EC9C5B4FF4E}"/>
                    </a:ext>
                  </a:extLst>
                </p14:cNvPr>
                <p14:cNvContentPartPr/>
                <p14:nvPr/>
              </p14:nvContentPartPr>
              <p14:xfrm>
                <a:off x="6609454" y="1718697"/>
                <a:ext cx="65520" cy="5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EC0124-7DCC-A7BB-7687-5EC9C5B4FF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00454" y="1710057"/>
                  <a:ext cx="83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74DA17-96B4-F04B-1931-AC9D48EEFC92}"/>
                    </a:ext>
                  </a:extLst>
                </p14:cNvPr>
                <p14:cNvContentPartPr/>
                <p14:nvPr/>
              </p14:nvContentPartPr>
              <p14:xfrm>
                <a:off x="6555454" y="1686297"/>
                <a:ext cx="369000" cy="584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74DA17-96B4-F04B-1931-AC9D48EEFC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6454" y="1677657"/>
                  <a:ext cx="3866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ECD2C8-8FF6-D5C6-97E5-F1BDA5D4672E}"/>
                    </a:ext>
                  </a:extLst>
                </p14:cNvPr>
                <p14:cNvContentPartPr/>
                <p14:nvPr/>
              </p14:nvContentPartPr>
              <p14:xfrm>
                <a:off x="7044694" y="1760817"/>
                <a:ext cx="157320" cy="598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ECD2C8-8FF6-D5C6-97E5-F1BDA5D467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36054" y="1752177"/>
                  <a:ext cx="17496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739F5C-510A-0A8B-D2AA-95276F6F1858}"/>
                    </a:ext>
                  </a:extLst>
                </p14:cNvPr>
                <p14:cNvContentPartPr/>
                <p14:nvPr/>
              </p14:nvContentPartPr>
              <p14:xfrm>
                <a:off x="7334134" y="1793937"/>
                <a:ext cx="395640" cy="41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739F5C-510A-0A8B-D2AA-95276F6F18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25494" y="1785297"/>
                  <a:ext cx="4132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B3C848-C773-3002-973E-85C87B287103}"/>
                    </a:ext>
                  </a:extLst>
                </p14:cNvPr>
                <p14:cNvContentPartPr/>
                <p14:nvPr/>
              </p14:nvContentPartPr>
              <p14:xfrm>
                <a:off x="7808254" y="1800057"/>
                <a:ext cx="119160" cy="387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B3C848-C773-3002-973E-85C87B2871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9254" y="1791417"/>
                  <a:ext cx="1368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9BEF5A-93E8-67D9-6AEB-2CF1F3FEE837}"/>
                    </a:ext>
                  </a:extLst>
                </p14:cNvPr>
                <p14:cNvContentPartPr/>
                <p14:nvPr/>
              </p14:nvContentPartPr>
              <p14:xfrm>
                <a:off x="7897174" y="1787457"/>
                <a:ext cx="605880" cy="56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9BEF5A-93E8-67D9-6AEB-2CF1F3FEE8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88174" y="1778817"/>
                  <a:ext cx="623520" cy="577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>
            <a:extLst>
              <a:ext uri="{FF2B5EF4-FFF2-40B4-BE49-F238E27FC236}">
                <a16:creationId xmlns:a16="http://schemas.microsoft.com/office/drawing/2014/main" id="{3CD2736A-7475-E317-0BBC-1F0798FD4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7.6.2 </a:t>
            </a:r>
            <a:r>
              <a:rPr lang="zh-CN" altLang="en-US">
                <a:effectLst/>
              </a:rPr>
              <a:t>用例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E57B8C8-3048-F120-0B2A-6B4F599F6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 sz="2200">
                <a:solidFill>
                  <a:srgbClr val="7030A0"/>
                </a:solidFill>
              </a:rPr>
              <a:t>异常事件流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</a:t>
            </a:r>
            <a:r>
              <a:rPr lang="zh-CN" altLang="en-US" sz="2200">
                <a:solidFill>
                  <a:srgbClr val="FF0000"/>
                </a:solidFill>
              </a:rPr>
              <a:t>用户动作</a:t>
            </a:r>
            <a:r>
              <a:rPr lang="zh-CN" altLang="en-US" sz="2200"/>
              <a:t>		</a:t>
            </a:r>
            <a:r>
              <a:rPr lang="zh-CN" altLang="en-US" sz="2200">
                <a:solidFill>
                  <a:srgbClr val="FF0000"/>
                </a:solidFill>
              </a:rPr>
              <a:t>系统响应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</a:t>
            </a:r>
            <a:r>
              <a:rPr lang="en-US" altLang="zh-CN" sz="2200"/>
              <a:t>5 </a:t>
            </a:r>
            <a:r>
              <a:rPr lang="zh-CN" altLang="en-US" sz="2200"/>
              <a:t>如果参与者清单无效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    </a:t>
            </a:r>
            <a:r>
              <a:rPr lang="en-US" altLang="zh-CN" sz="2200"/>
              <a:t>5.1 </a:t>
            </a:r>
            <a:r>
              <a:rPr lang="zh-CN" altLang="en-US" sz="2200"/>
              <a:t>提示错误信息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    </a:t>
            </a:r>
            <a:r>
              <a:rPr lang="en-US" altLang="zh-CN" sz="2200"/>
              <a:t>5.2 </a:t>
            </a:r>
            <a:r>
              <a:rPr lang="zh-CN" altLang="en-US" sz="2200"/>
              <a:t>返回步骤 </a:t>
            </a:r>
            <a:r>
              <a:rPr lang="en-US" altLang="zh-CN" sz="2200"/>
              <a:t>2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endParaRPr lang="en-US" altLang="zh-CN" sz="2200"/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en-US" altLang="zh-CN" sz="2200"/>
              <a:t>					8 </a:t>
            </a:r>
            <a:r>
              <a:rPr lang="zh-CN" altLang="en-US" sz="2200"/>
              <a:t>如果没有找到合适的时间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     </a:t>
            </a:r>
            <a:r>
              <a:rPr lang="en-US" altLang="zh-CN" sz="2200"/>
              <a:t>8.1 </a:t>
            </a:r>
            <a:r>
              <a:rPr lang="zh-CN" altLang="en-US" sz="2200"/>
              <a:t>作出相应提示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2200"/>
              <a:t>					     </a:t>
            </a:r>
            <a:r>
              <a:rPr lang="en-US" altLang="zh-CN" sz="2200"/>
              <a:t>8.2 </a:t>
            </a:r>
            <a:r>
              <a:rPr lang="zh-CN" altLang="en-US" sz="2200"/>
              <a:t>返回步骤 </a:t>
            </a:r>
            <a:r>
              <a:rPr lang="en-US" altLang="zh-CN" sz="2200"/>
              <a:t>5</a:t>
            </a:r>
            <a:r>
              <a:rPr lang="en-US" altLang="zh-CN"/>
              <a:t>	</a:t>
            </a:r>
          </a:p>
        </p:txBody>
      </p:sp>
      <p:sp>
        <p:nvSpPr>
          <p:cNvPr id="57347" name="灯片编号占位符 3">
            <a:extLst>
              <a:ext uri="{FF2B5EF4-FFF2-40B4-BE49-F238E27FC236}">
                <a16:creationId xmlns:a16="http://schemas.microsoft.com/office/drawing/2014/main" id="{207DC7A5-F6D9-DB8D-B80B-D7B370F11F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219C5774-53AA-426C-8651-06DAA458B620}" type="slidenum">
              <a:rPr lang="en-US" altLang="zh-CN" sz="1200">
                <a:solidFill>
                  <a:srgbClr val="B5A788"/>
                </a:solidFill>
              </a:rPr>
              <a:pPr/>
              <a:t>46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57348" name="Line 4">
            <a:extLst>
              <a:ext uri="{FF2B5EF4-FFF2-40B4-BE49-F238E27FC236}">
                <a16:creationId xmlns:a16="http://schemas.microsoft.com/office/drawing/2014/main" id="{95A6A27F-8168-543D-C495-528B6CD4C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2286000"/>
            <a:ext cx="6481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:a16="http://schemas.microsoft.com/office/drawing/2014/main" id="{193097A6-98B0-E645-32BB-A9399DB1B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7.6.2 </a:t>
            </a:r>
            <a:r>
              <a:rPr lang="zh-CN" altLang="en-US">
                <a:effectLst/>
              </a:rPr>
              <a:t>用例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4DD54AA3-B32D-05EC-B888-14DD06EFF8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4438" y="1447800"/>
            <a:ext cx="7720012" cy="4800600"/>
          </a:xfrm>
        </p:spPr>
        <p:txBody>
          <a:bodyPr/>
          <a:lstStyle/>
          <a:p>
            <a:pPr eaLnBrk="1" hangingPunct="1"/>
            <a:r>
              <a:rPr lang="zh-CN" altLang="en-US"/>
              <a:t>用例的争论</a:t>
            </a:r>
          </a:p>
          <a:p>
            <a:pPr lvl="1" eaLnBrk="1" hangingPunct="1"/>
            <a:r>
              <a:rPr lang="zh-CN" altLang="en-US"/>
              <a:t>用例指定了</a:t>
            </a:r>
            <a:r>
              <a:rPr lang="zh-CN" altLang="en-US">
                <a:solidFill>
                  <a:srgbClr val="FF0000"/>
                </a:solidFill>
              </a:rPr>
              <a:t>交互设计的具体实例</a:t>
            </a:r>
            <a:r>
              <a:rPr lang="zh-CN" altLang="en-US"/>
              <a:t>，而</a:t>
            </a:r>
            <a:r>
              <a:rPr lang="zh-CN" altLang="en-US">
                <a:solidFill>
                  <a:srgbClr val="FF0000"/>
                </a:solidFill>
              </a:rPr>
              <a:t>非所需设计的内容</a:t>
            </a:r>
          </a:p>
          <a:p>
            <a:pPr lvl="2" eaLnBrk="1" hangingPunct="1"/>
            <a:r>
              <a:rPr lang="zh-CN" altLang="en-US"/>
              <a:t>不免指定了</a:t>
            </a:r>
            <a:r>
              <a:rPr lang="zh-CN" altLang="en-US">
                <a:solidFill>
                  <a:srgbClr val="FF0000"/>
                </a:solidFill>
              </a:rPr>
              <a:t>交互方式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范型</a:t>
            </a:r>
            <a:r>
              <a:rPr lang="zh-CN" altLang="en-US"/>
              <a:t>，甚至</a:t>
            </a:r>
            <a:r>
              <a:rPr lang="zh-CN" altLang="en-US">
                <a:solidFill>
                  <a:srgbClr val="FF0000"/>
                </a:solidFill>
              </a:rPr>
              <a:t>物理设计的某些方面</a:t>
            </a:r>
          </a:p>
          <a:p>
            <a:pPr lvl="2" eaLnBrk="1" hangingPunct="1"/>
            <a:r>
              <a:rPr lang="zh-CN" altLang="en-US"/>
              <a:t>这样的实例通常</a:t>
            </a:r>
            <a:r>
              <a:rPr lang="zh-CN" altLang="en-US">
                <a:solidFill>
                  <a:srgbClr val="FF0000"/>
                </a:solidFill>
              </a:rPr>
              <a:t>未经一个严格的交互设计过程</a:t>
            </a:r>
          </a:p>
          <a:p>
            <a:pPr lvl="2" eaLnBrk="1" hangingPunct="1"/>
            <a:r>
              <a:rPr lang="zh-CN" altLang="en-US"/>
              <a:t>风险在于可能忽略了更好的设计方案</a:t>
            </a:r>
            <a:endParaRPr lang="en-US" altLang="zh-CN"/>
          </a:p>
          <a:p>
            <a:pPr lvl="2" eaLnBrk="1" hangingPunct="1">
              <a:buFont typeface="Wingdings 2" panose="05020102010507070707" pitchFamily="18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具体用例难以在高级抽象层次上指定用户</a:t>
            </a:r>
            <a:r>
              <a:rPr lang="en-US" altLang="zh-CN"/>
              <a:t>what to do</a:t>
            </a:r>
          </a:p>
        </p:txBody>
      </p:sp>
      <p:sp>
        <p:nvSpPr>
          <p:cNvPr id="58371" name="灯片编号占位符 3">
            <a:extLst>
              <a:ext uri="{FF2B5EF4-FFF2-40B4-BE49-F238E27FC236}">
                <a16:creationId xmlns:a16="http://schemas.microsoft.com/office/drawing/2014/main" id="{759B85A2-04AB-9E21-135D-770C4B9D55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2F51163-2FB6-4414-8B6F-2CD6A9793CAF}" type="slidenum">
              <a:rPr lang="en-US" altLang="zh-CN" sz="1200">
                <a:solidFill>
                  <a:srgbClr val="B5A788"/>
                </a:solidFill>
              </a:rPr>
              <a:pPr/>
              <a:t>47</a:t>
            </a:fld>
            <a:endParaRPr lang="en-US" altLang="zh-CN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D77AF9-4C2B-73A4-AF9B-1E5CDF4D2C60}"/>
                  </a:ext>
                </a:extLst>
              </p14:cNvPr>
              <p14:cNvContentPartPr/>
              <p14:nvPr/>
            </p14:nvContentPartPr>
            <p14:xfrm>
              <a:off x="4409854" y="5492937"/>
              <a:ext cx="2660760" cy="18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D77AF9-4C2B-73A4-AF9B-1E5CDF4D2C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0854" y="5483937"/>
                <a:ext cx="26784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25487E-E5E2-F2F7-BA3D-0747AD8027FB}"/>
                  </a:ext>
                </a:extLst>
              </p14:cNvPr>
              <p14:cNvContentPartPr/>
              <p14:nvPr/>
            </p14:nvContentPartPr>
            <p14:xfrm>
              <a:off x="1670974" y="5568537"/>
              <a:ext cx="2104560" cy="79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25487E-E5E2-F2F7-BA3D-0747AD8027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2334" y="5559897"/>
                <a:ext cx="2122200" cy="80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>
            <a:extLst>
              <a:ext uri="{FF2B5EF4-FFF2-40B4-BE49-F238E27FC236}">
                <a16:creationId xmlns:a16="http://schemas.microsoft.com/office/drawing/2014/main" id="{4851A281-6C63-E60E-5B0C-2FD2843646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5875" y="274638"/>
            <a:ext cx="7708900" cy="1143000"/>
          </a:xfrm>
        </p:spPr>
        <p:txBody>
          <a:bodyPr/>
          <a:lstStyle/>
          <a:p>
            <a:pPr eaLnBrk="1" hangingPunct="1"/>
            <a:r>
              <a:rPr lang="en-US" altLang="zh-CN" sz="3900">
                <a:effectLst/>
              </a:rPr>
              <a:t>7.6.3 </a:t>
            </a:r>
            <a:r>
              <a:rPr lang="zh-CN" altLang="en-US" sz="3900">
                <a:effectLst/>
              </a:rPr>
              <a:t>基本用例（</a:t>
            </a:r>
            <a:r>
              <a:rPr lang="en-US" altLang="zh-CN" sz="3900">
                <a:effectLst/>
              </a:rPr>
              <a:t>Essential Use Case</a:t>
            </a:r>
            <a:r>
              <a:rPr lang="zh-CN" altLang="en-US" sz="3900">
                <a:effectLst/>
              </a:rPr>
              <a:t>）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AACD1FB0-6905-BCF5-4BEE-BBBAE246A3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00125" y="1447800"/>
            <a:ext cx="7934325" cy="4800600"/>
          </a:xfrm>
        </p:spPr>
        <p:txBody>
          <a:bodyPr/>
          <a:lstStyle/>
          <a:p>
            <a:pPr eaLnBrk="1" hangingPunct="1"/>
            <a:r>
              <a:rPr lang="zh-CN" altLang="en-US"/>
              <a:t>在一个</a:t>
            </a:r>
            <a:r>
              <a:rPr lang="zh-CN" altLang="en-US">
                <a:solidFill>
                  <a:srgbClr val="FF0000"/>
                </a:solidFill>
              </a:rPr>
              <a:t>抽象层次</a:t>
            </a:r>
            <a:r>
              <a:rPr lang="zh-CN" altLang="en-US"/>
              <a:t>上指定用户和系统的交互</a:t>
            </a:r>
            <a:endParaRPr lang="en-US" altLang="zh-CN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CN"/>
          </a:p>
          <a:p>
            <a:pPr lvl="1" eaLnBrk="1" hangingPunct="1"/>
            <a:r>
              <a:rPr lang="zh-CN" altLang="en-US"/>
              <a:t>描述</a:t>
            </a:r>
            <a:r>
              <a:rPr lang="zh-CN" altLang="en-US">
                <a:solidFill>
                  <a:srgbClr val="FF0000"/>
                </a:solidFill>
              </a:rPr>
              <a:t>用户想要做什么</a:t>
            </a:r>
            <a:r>
              <a:rPr lang="zh-CN" altLang="en-US"/>
              <a:t>，以及</a:t>
            </a:r>
            <a:r>
              <a:rPr lang="zh-CN" altLang="en-US">
                <a:solidFill>
                  <a:srgbClr val="FF0000"/>
                </a:solidFill>
              </a:rPr>
              <a:t>系统响应</a:t>
            </a:r>
          </a:p>
          <a:p>
            <a:pPr lvl="1" eaLnBrk="1" hangingPunct="1"/>
            <a:r>
              <a:rPr lang="zh-CN" altLang="en-US"/>
              <a:t>避免不成熟设计的相关技术假定</a:t>
            </a:r>
          </a:p>
          <a:p>
            <a:pPr lvl="1" eaLnBrk="1" hangingPunct="1"/>
            <a:r>
              <a:rPr lang="zh-CN" altLang="en-US">
                <a:solidFill>
                  <a:srgbClr val="FF0000"/>
                </a:solidFill>
              </a:rPr>
              <a:t>允许设计者考虑不同的交互设计方案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CN"/>
          </a:p>
        </p:txBody>
      </p:sp>
      <p:sp>
        <p:nvSpPr>
          <p:cNvPr id="59395" name="灯片编号占位符 3">
            <a:extLst>
              <a:ext uri="{FF2B5EF4-FFF2-40B4-BE49-F238E27FC236}">
                <a16:creationId xmlns:a16="http://schemas.microsoft.com/office/drawing/2014/main" id="{E50C15D7-A5D7-635C-962F-7AB5AC7202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8E32145-8A2A-456C-9E07-886F67873CE0}" type="slidenum">
              <a:rPr lang="en-US" altLang="zh-CN" sz="1200">
                <a:solidFill>
                  <a:srgbClr val="B5A788"/>
                </a:solidFill>
              </a:rPr>
              <a:pPr/>
              <a:t>48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777A16-659C-1854-7258-812C6D32099C}"/>
              </a:ext>
            </a:extLst>
          </p:cNvPr>
          <p:cNvGrpSpPr/>
          <p:nvPr/>
        </p:nvGrpSpPr>
        <p:grpSpPr>
          <a:xfrm>
            <a:off x="2383823" y="2091939"/>
            <a:ext cx="3119400" cy="1218600"/>
            <a:chOff x="2383823" y="2091939"/>
            <a:chExt cx="3119400" cy="12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9955438-D910-42F4-8BAC-AF01C4B0F6B3}"/>
                    </a:ext>
                  </a:extLst>
                </p14:cNvPr>
                <p14:cNvContentPartPr/>
                <p14:nvPr/>
              </p14:nvContentPartPr>
              <p14:xfrm>
                <a:off x="2383823" y="2483619"/>
                <a:ext cx="2015640" cy="826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9955438-D910-42F4-8BAC-AF01C4B0F6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74823" y="2474619"/>
                  <a:ext cx="203328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64A6E2-2FB7-E38A-3D5A-A695C9360CE3}"/>
                    </a:ext>
                  </a:extLst>
                </p14:cNvPr>
                <p14:cNvContentPartPr/>
                <p14:nvPr/>
              </p14:nvContentPartPr>
              <p14:xfrm>
                <a:off x="4908143" y="2091939"/>
                <a:ext cx="115920" cy="15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64A6E2-2FB7-E38A-3D5A-A695C9360C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99503" y="2082939"/>
                  <a:ext cx="133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83AFA66-AE56-C737-9392-844FFE6755CF}"/>
                    </a:ext>
                  </a:extLst>
                </p14:cNvPr>
                <p14:cNvContentPartPr/>
                <p14:nvPr/>
              </p14:nvContentPartPr>
              <p14:xfrm>
                <a:off x="4849103" y="2251059"/>
                <a:ext cx="275400" cy="158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83AFA66-AE56-C737-9392-844FFE6755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40103" y="2242419"/>
                  <a:ext cx="293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23E947-ACA3-0C83-02DE-8862B3393594}"/>
                    </a:ext>
                  </a:extLst>
                </p14:cNvPr>
                <p14:cNvContentPartPr/>
                <p14:nvPr/>
              </p14:nvContentPartPr>
              <p14:xfrm>
                <a:off x="5206583" y="2122179"/>
                <a:ext cx="43560" cy="31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23E947-ACA3-0C83-02DE-8862B33935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97943" y="2113539"/>
                  <a:ext cx="612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63159F-DDCD-3DB7-8688-EABBF78B875C}"/>
                    </a:ext>
                  </a:extLst>
                </p14:cNvPr>
                <p14:cNvContentPartPr/>
                <p14:nvPr/>
              </p14:nvContentPartPr>
              <p14:xfrm>
                <a:off x="5278943" y="2103459"/>
                <a:ext cx="220320" cy="37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63159F-DDCD-3DB7-8688-EABBF78B87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69943" y="2094459"/>
                  <a:ext cx="237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37A2C3-B42C-7386-0875-3D0DC2FA0634}"/>
                    </a:ext>
                  </a:extLst>
                </p14:cNvPr>
                <p14:cNvContentPartPr/>
                <p14:nvPr/>
              </p14:nvContentPartPr>
              <p14:xfrm>
                <a:off x="5186063" y="2154939"/>
                <a:ext cx="317160" cy="32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37A2C3-B42C-7386-0875-3D0DC2FA06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77063" y="2146299"/>
                  <a:ext cx="334800" cy="338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>
            <a:extLst>
              <a:ext uri="{FF2B5EF4-FFF2-40B4-BE49-F238E27FC236}">
                <a16:creationId xmlns:a16="http://schemas.microsoft.com/office/drawing/2014/main" id="{39B816B0-9379-4417-D80C-66CC2E17F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7.6.3 </a:t>
            </a:r>
            <a:r>
              <a:rPr lang="zh-CN" altLang="en-US">
                <a:effectLst/>
              </a:rPr>
              <a:t>基本用例</a:t>
            </a:r>
          </a:p>
        </p:txBody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5E6EE03B-455F-BDC9-C4C7-5EBA7CB2E0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4375" y="1357313"/>
            <a:ext cx="8501063" cy="550068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3000"/>
              <a:t>基本用例的描述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>
                <a:solidFill>
                  <a:srgbClr val="FF0000"/>
                </a:solidFill>
              </a:rPr>
              <a:t>用例名</a:t>
            </a:r>
            <a:r>
              <a:rPr lang="zh-CN" altLang="en-US" sz="2600"/>
              <a:t>：概括用户目的或意图的描述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>
                <a:solidFill>
                  <a:srgbClr val="FF0000"/>
                </a:solidFill>
              </a:rPr>
              <a:t>用户意图</a:t>
            </a:r>
            <a:r>
              <a:rPr lang="zh-CN" altLang="en-US" sz="2600"/>
              <a:t>：想要完成的阶段性工作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>
                <a:solidFill>
                  <a:srgbClr val="FF0000"/>
                </a:solidFill>
              </a:rPr>
              <a:t>系统响应</a:t>
            </a:r>
            <a:r>
              <a:rPr lang="zh-CN" altLang="en-US" sz="2600"/>
              <a:t>：系统完成的工作或责任</a:t>
            </a:r>
            <a:endParaRPr lang="en-US" altLang="zh-CN" sz="2600"/>
          </a:p>
          <a:p>
            <a:pPr lvl="1" eaLnBrk="1" hangingPunct="1">
              <a:lnSpc>
                <a:spcPct val="80000"/>
              </a:lnSpc>
            </a:pPr>
            <a:endParaRPr lang="zh-CN" altLang="en-US" sz="2600"/>
          </a:p>
          <a:p>
            <a:pPr lvl="1" eaLnBrk="1" hangingPunct="1">
              <a:lnSpc>
                <a:spcPct val="80000"/>
              </a:lnSpc>
            </a:pPr>
            <a:r>
              <a:rPr lang="zh-CN" altLang="en-US" sz="2600"/>
              <a:t>例：共享日程表中有关自动填写会议安排的基本用例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2000">
                <a:solidFill>
                  <a:srgbClr val="7030A0"/>
                </a:solidFill>
              </a:rPr>
              <a:t>会议安排</a:t>
            </a:r>
            <a:r>
              <a:rPr lang="zh-CN" altLang="en-US" sz="2000"/>
              <a:t>	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en-US" altLang="zh-CN" sz="2000"/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2000"/>
              <a:t>用户意图			系统响应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2000"/>
              <a:t>安排会议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2000"/>
              <a:t>					要求确定参会者及会议限制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2000"/>
              <a:t>确定参会者及限制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2000"/>
              <a:t>					建议可能的会议时间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2000"/>
              <a:t>确定会议时间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zh-CN" altLang="en-US" sz="2000"/>
              <a:t>					预约会议</a:t>
            </a:r>
          </a:p>
        </p:txBody>
      </p:sp>
      <p:sp>
        <p:nvSpPr>
          <p:cNvPr id="60419" name="灯片编号占位符 3">
            <a:extLst>
              <a:ext uri="{FF2B5EF4-FFF2-40B4-BE49-F238E27FC236}">
                <a16:creationId xmlns:a16="http://schemas.microsoft.com/office/drawing/2014/main" id="{9DA4AC4C-F8AC-FEED-A147-A69936EA31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C3915886-D507-4ADA-AC70-60985985C0E9}" type="slidenum">
              <a:rPr lang="en-US" altLang="zh-CN" sz="1200">
                <a:solidFill>
                  <a:srgbClr val="B5A788"/>
                </a:solidFill>
              </a:rPr>
              <a:pPr/>
              <a:t>49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60420" name="Line 4">
            <a:extLst>
              <a:ext uri="{FF2B5EF4-FFF2-40B4-BE49-F238E27FC236}">
                <a16:creationId xmlns:a16="http://schemas.microsoft.com/office/drawing/2014/main" id="{42131E65-D59D-9BDD-7FCF-6C20DBFE6D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4714875"/>
            <a:ext cx="683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233E61-6CC6-64A2-B087-448262F0F8BE}"/>
                  </a:ext>
                </a:extLst>
              </p14:cNvPr>
              <p14:cNvContentPartPr/>
              <p14:nvPr/>
            </p14:nvContentPartPr>
            <p14:xfrm>
              <a:off x="1001734" y="1717257"/>
              <a:ext cx="559440" cy="145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233E61-6CC6-64A2-B087-448262F0F8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734" y="1708257"/>
                <a:ext cx="577080" cy="147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7B5D706-4B6D-7081-5335-0AE6EE686DE8}"/>
              </a:ext>
            </a:extLst>
          </p:cNvPr>
          <p:cNvGrpSpPr/>
          <p:nvPr/>
        </p:nvGrpSpPr>
        <p:grpSpPr>
          <a:xfrm>
            <a:off x="4219774" y="1287417"/>
            <a:ext cx="1648080" cy="929160"/>
            <a:chOff x="4219774" y="1287417"/>
            <a:chExt cx="1648080" cy="92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CAC0F5F-4C37-56D6-854C-7489DEEB76E7}"/>
                    </a:ext>
                  </a:extLst>
                </p14:cNvPr>
                <p14:cNvContentPartPr/>
                <p14:nvPr/>
              </p14:nvContentPartPr>
              <p14:xfrm>
                <a:off x="4219774" y="1287417"/>
                <a:ext cx="116640" cy="474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CAC0F5F-4C37-56D6-854C-7489DEEB76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1134" y="1278417"/>
                  <a:ext cx="1342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279847-B762-E836-BBF1-A19EC535FE81}"/>
                    </a:ext>
                  </a:extLst>
                </p14:cNvPr>
                <p14:cNvContentPartPr/>
                <p14:nvPr/>
              </p14:nvContentPartPr>
              <p14:xfrm>
                <a:off x="4454854" y="1445097"/>
                <a:ext cx="222480" cy="213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279847-B762-E836-BBF1-A19EC535FE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45854" y="1436097"/>
                  <a:ext cx="240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1C41CB-6614-98AD-4634-0CB8FF577577}"/>
                    </a:ext>
                  </a:extLst>
                </p14:cNvPr>
                <p14:cNvContentPartPr/>
                <p14:nvPr/>
              </p14:nvContentPartPr>
              <p14:xfrm>
                <a:off x="4792174" y="1404777"/>
                <a:ext cx="159120" cy="23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1C41CB-6614-98AD-4634-0CB8FF5775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83534" y="1395777"/>
                  <a:ext cx="176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0CA058-9F51-500F-1907-15DCEED4620C}"/>
                    </a:ext>
                  </a:extLst>
                </p14:cNvPr>
                <p14:cNvContentPartPr/>
                <p14:nvPr/>
              </p14:nvContentPartPr>
              <p14:xfrm>
                <a:off x="4750414" y="1448697"/>
                <a:ext cx="247320" cy="101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0CA058-9F51-500F-1907-15DCEED462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41414" y="1439697"/>
                  <a:ext cx="264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FECAF1-FE16-4B6D-25B9-85139701A995}"/>
                    </a:ext>
                  </a:extLst>
                </p14:cNvPr>
                <p14:cNvContentPartPr/>
                <p14:nvPr/>
              </p14:nvContentPartPr>
              <p14:xfrm>
                <a:off x="4829254" y="1440417"/>
                <a:ext cx="164160" cy="217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FECAF1-FE16-4B6D-25B9-85139701A9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0614" y="1431777"/>
                  <a:ext cx="181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22343C-89E5-FBDE-BDC1-F7364BBE8812}"/>
                    </a:ext>
                  </a:extLst>
                </p14:cNvPr>
                <p14:cNvContentPartPr/>
                <p14:nvPr/>
              </p14:nvContentPartPr>
              <p14:xfrm>
                <a:off x="4822774" y="1591257"/>
                <a:ext cx="97920" cy="107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22343C-89E5-FBDE-BDC1-F7364BBE88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14134" y="1582257"/>
                  <a:ext cx="115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98C138-1D41-14B2-1044-99A9D5FEA2ED}"/>
                    </a:ext>
                  </a:extLst>
                </p14:cNvPr>
                <p14:cNvContentPartPr/>
                <p14:nvPr/>
              </p14:nvContentPartPr>
              <p14:xfrm>
                <a:off x="5100694" y="1385337"/>
                <a:ext cx="290160" cy="350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98C138-1D41-14B2-1044-99A9D5FEA2E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92054" y="1376337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992007D-10CD-ADDF-AE65-4622AE1CA457}"/>
                    </a:ext>
                  </a:extLst>
                </p14:cNvPr>
                <p14:cNvContentPartPr/>
                <p14:nvPr/>
              </p14:nvContentPartPr>
              <p14:xfrm>
                <a:off x="5337214" y="1313697"/>
                <a:ext cx="183240" cy="54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992007D-10CD-ADDF-AE65-4622AE1CA4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28574" y="1304697"/>
                  <a:ext cx="20088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22048F-18E4-B43B-2A61-A9C001CB0726}"/>
                    </a:ext>
                  </a:extLst>
                </p14:cNvPr>
                <p14:cNvContentPartPr/>
                <p14:nvPr/>
              </p14:nvContentPartPr>
              <p14:xfrm>
                <a:off x="5035894" y="1578657"/>
                <a:ext cx="831960" cy="63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22048F-18E4-B43B-2A61-A9C001CB07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26894" y="1569657"/>
                  <a:ext cx="849600" cy="65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F3BA3A-5B69-4C3B-D8D4-C16A3E9C36E3}"/>
              </a:ext>
            </a:extLst>
          </p:cNvPr>
          <p:cNvGrpSpPr/>
          <p:nvPr/>
        </p:nvGrpSpPr>
        <p:grpSpPr>
          <a:xfrm>
            <a:off x="5728534" y="941457"/>
            <a:ext cx="2926800" cy="789120"/>
            <a:chOff x="5728534" y="941457"/>
            <a:chExt cx="2926800" cy="78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6370C8-BA6E-4991-5138-458F23386316}"/>
                    </a:ext>
                  </a:extLst>
                </p14:cNvPr>
                <p14:cNvContentPartPr/>
                <p14:nvPr/>
              </p14:nvContentPartPr>
              <p14:xfrm>
                <a:off x="5728534" y="1303617"/>
                <a:ext cx="644760" cy="426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6370C8-BA6E-4991-5138-458F233863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19894" y="1294977"/>
                  <a:ext cx="662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E5BA73-320B-8A33-10E5-BCF347BAE42E}"/>
                    </a:ext>
                  </a:extLst>
                </p14:cNvPr>
                <p14:cNvContentPartPr/>
                <p14:nvPr/>
              </p14:nvContentPartPr>
              <p14:xfrm>
                <a:off x="6206254" y="1224777"/>
                <a:ext cx="236880" cy="256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E5BA73-320B-8A33-10E5-BCF347BAE4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97614" y="1215777"/>
                  <a:ext cx="254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0D588C2-F178-985C-4478-3A4D7F56A4E1}"/>
                    </a:ext>
                  </a:extLst>
                </p14:cNvPr>
                <p14:cNvContentPartPr/>
                <p14:nvPr/>
              </p14:nvContentPartPr>
              <p14:xfrm>
                <a:off x="6623854" y="986457"/>
                <a:ext cx="228240" cy="27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0D588C2-F178-985C-4478-3A4D7F56A4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15214" y="977817"/>
                  <a:ext cx="245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A876B2-A364-0C19-3BEB-E1924EAA0530}"/>
                    </a:ext>
                  </a:extLst>
                </p14:cNvPr>
                <p14:cNvContentPartPr/>
                <p14:nvPr/>
              </p14:nvContentPartPr>
              <p14:xfrm>
                <a:off x="6668494" y="1124697"/>
                <a:ext cx="255600" cy="275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A876B2-A364-0C19-3BEB-E1924EAA05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59854" y="1116057"/>
                  <a:ext cx="273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2C4D4C-0491-6308-09C9-E066A692D553}"/>
                    </a:ext>
                  </a:extLst>
                </p14:cNvPr>
                <p14:cNvContentPartPr/>
                <p14:nvPr/>
              </p14:nvContentPartPr>
              <p14:xfrm>
                <a:off x="6948934" y="941457"/>
                <a:ext cx="245160" cy="41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2C4D4C-0491-6308-09C9-E066A692D5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39934" y="932457"/>
                  <a:ext cx="2628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55FC55-262B-2066-1667-BC7A5F81C352}"/>
                    </a:ext>
                  </a:extLst>
                </p14:cNvPr>
                <p14:cNvContentPartPr/>
                <p14:nvPr/>
              </p14:nvContentPartPr>
              <p14:xfrm>
                <a:off x="7206334" y="1241697"/>
                <a:ext cx="33840" cy="87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55FC55-262B-2066-1667-BC7A5F81C3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97694" y="1232697"/>
                  <a:ext cx="51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7D0529-4176-117A-449C-74C3F2697D75}"/>
                    </a:ext>
                  </a:extLst>
                </p14:cNvPr>
                <p14:cNvContentPartPr/>
                <p14:nvPr/>
              </p14:nvContentPartPr>
              <p14:xfrm>
                <a:off x="7376614" y="993297"/>
                <a:ext cx="160920" cy="17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7D0529-4176-117A-449C-74C3F2697D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67614" y="984297"/>
                  <a:ext cx="178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802B6C-4F29-AF66-33C5-092B42922844}"/>
                    </a:ext>
                  </a:extLst>
                </p14:cNvPr>
                <p14:cNvContentPartPr/>
                <p14:nvPr/>
              </p14:nvContentPartPr>
              <p14:xfrm>
                <a:off x="7462294" y="1091937"/>
                <a:ext cx="20160" cy="48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802B6C-4F29-AF66-33C5-092B429228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53294" y="1082937"/>
                  <a:ext cx="37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8D45BE-A321-C55E-3336-DB70C1C92BBE}"/>
                    </a:ext>
                  </a:extLst>
                </p14:cNvPr>
                <p14:cNvContentPartPr/>
                <p14:nvPr/>
              </p14:nvContentPartPr>
              <p14:xfrm>
                <a:off x="7421254" y="1108497"/>
                <a:ext cx="170640" cy="226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8D45BE-A321-C55E-3336-DB70C1C92B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12254" y="1099857"/>
                  <a:ext cx="188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1E1A4D-FFF8-DBB1-4639-31310A5C2841}"/>
                    </a:ext>
                  </a:extLst>
                </p14:cNvPr>
                <p14:cNvContentPartPr/>
                <p14:nvPr/>
              </p14:nvContentPartPr>
              <p14:xfrm>
                <a:off x="7651294" y="985737"/>
                <a:ext cx="113760" cy="36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1E1A4D-FFF8-DBB1-4639-31310A5C28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2294" y="976737"/>
                  <a:ext cx="1314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2E4FBC6-B502-B685-6E62-822FE8047FDD}"/>
                    </a:ext>
                  </a:extLst>
                </p14:cNvPr>
                <p14:cNvContentPartPr/>
                <p14:nvPr/>
              </p14:nvContentPartPr>
              <p14:xfrm>
                <a:off x="7915894" y="1045497"/>
                <a:ext cx="92520" cy="17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2E4FBC6-B502-B685-6E62-822FE8047F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06894" y="1036857"/>
                  <a:ext cx="110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485C2DA-9B40-0CB5-E5EB-3A31B42578CE}"/>
                    </a:ext>
                  </a:extLst>
                </p14:cNvPr>
                <p14:cNvContentPartPr/>
                <p14:nvPr/>
              </p14:nvContentPartPr>
              <p14:xfrm>
                <a:off x="8033614" y="1176537"/>
                <a:ext cx="3060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485C2DA-9B40-0CB5-E5EB-3A31B42578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24614" y="1167897"/>
                  <a:ext cx="48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22785E-0BCB-31CE-B530-2EA703DFB2EA}"/>
                    </a:ext>
                  </a:extLst>
                </p14:cNvPr>
                <p14:cNvContentPartPr/>
                <p14:nvPr/>
              </p14:nvContentPartPr>
              <p14:xfrm>
                <a:off x="8097694" y="1054137"/>
                <a:ext cx="140400" cy="194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22785E-0BCB-31CE-B530-2EA703DFB2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88694" y="1045497"/>
                  <a:ext cx="158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F8AF4C-6818-60DD-0DEB-92E70417774E}"/>
                    </a:ext>
                  </a:extLst>
                </p14:cNvPr>
                <p14:cNvContentPartPr/>
                <p14:nvPr/>
              </p14:nvContentPartPr>
              <p14:xfrm>
                <a:off x="8045854" y="999057"/>
                <a:ext cx="113760" cy="28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F8AF4C-6818-60DD-0DEB-92E7041777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36854" y="990057"/>
                  <a:ext cx="131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AB55F8-8FE3-3113-397F-DD29DB4A34AF}"/>
                    </a:ext>
                  </a:extLst>
                </p14:cNvPr>
                <p14:cNvContentPartPr/>
                <p14:nvPr/>
              </p14:nvContentPartPr>
              <p14:xfrm>
                <a:off x="8298214" y="1028577"/>
                <a:ext cx="52200" cy="22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AB55F8-8FE3-3113-397F-DD29DB4A34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89214" y="1019577"/>
                  <a:ext cx="69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090592-A8E5-B938-5CE5-935BD079DFF0}"/>
                    </a:ext>
                  </a:extLst>
                </p14:cNvPr>
                <p14:cNvContentPartPr/>
                <p14:nvPr/>
              </p14:nvContentPartPr>
              <p14:xfrm>
                <a:off x="8374894" y="989337"/>
                <a:ext cx="157320" cy="9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090592-A8E5-B938-5CE5-935BD079DF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5894" y="980697"/>
                  <a:ext cx="174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0BA757D-729A-E3AC-99ED-37E1FF038F9A}"/>
                    </a:ext>
                  </a:extLst>
                </p14:cNvPr>
                <p14:cNvContentPartPr/>
                <p14:nvPr/>
              </p14:nvContentPartPr>
              <p14:xfrm>
                <a:off x="8418454" y="1072137"/>
                <a:ext cx="51480" cy="26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0BA757D-729A-E3AC-99ED-37E1FF038F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09454" y="1063497"/>
                  <a:ext cx="69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A1CE8F-2A64-7187-76BB-7A865B7EE6E7}"/>
                    </a:ext>
                  </a:extLst>
                </p14:cNvPr>
                <p14:cNvContentPartPr/>
                <p14:nvPr/>
              </p14:nvContentPartPr>
              <p14:xfrm>
                <a:off x="8454094" y="1114257"/>
                <a:ext cx="201240" cy="9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A1CE8F-2A64-7187-76BB-7A865B7EE6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45454" y="1105257"/>
                  <a:ext cx="21888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42789D6-91E3-090C-F2FA-F0D4FCF222F7}"/>
                  </a:ext>
                </a:extLst>
              </p14:cNvPr>
              <p14:cNvContentPartPr/>
              <p14:nvPr/>
            </p14:nvContentPartPr>
            <p14:xfrm>
              <a:off x="1094974" y="4230417"/>
              <a:ext cx="1358640" cy="558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42789D6-91E3-090C-F2FA-F0D4FCF222F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85974" y="4221417"/>
                <a:ext cx="1376280" cy="57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2316F12E-3FC6-B92F-37FD-DE556180E272}"/>
              </a:ext>
            </a:extLst>
          </p:cNvPr>
          <p:cNvGrpSpPr/>
          <p:nvPr/>
        </p:nvGrpSpPr>
        <p:grpSpPr>
          <a:xfrm>
            <a:off x="301894" y="900057"/>
            <a:ext cx="1299600" cy="3408120"/>
            <a:chOff x="301894" y="900057"/>
            <a:chExt cx="1299600" cy="340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DED682-97AC-427F-A32A-1A58DEFFCA49}"/>
                    </a:ext>
                  </a:extLst>
                </p14:cNvPr>
                <p14:cNvContentPartPr/>
                <p14:nvPr/>
              </p14:nvContentPartPr>
              <p14:xfrm>
                <a:off x="301894" y="900057"/>
                <a:ext cx="1299600" cy="325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DED682-97AC-427F-A32A-1A58DEFFCA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3254" y="891057"/>
                  <a:ext cx="1317240" cy="32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26DBF8-E165-7C06-9D2F-27E5CDEE3992}"/>
                    </a:ext>
                  </a:extLst>
                </p14:cNvPr>
                <p14:cNvContentPartPr/>
                <p14:nvPr/>
              </p14:nvContentPartPr>
              <p14:xfrm>
                <a:off x="772054" y="3933777"/>
                <a:ext cx="40644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26DBF8-E165-7C06-9D2F-27E5CDEE39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3054" y="3924777"/>
                  <a:ext cx="42408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1AD52-9219-8BBF-4FDD-28510E1CEED4}"/>
              </a:ext>
            </a:extLst>
          </p:cNvPr>
          <p:cNvGrpSpPr/>
          <p:nvPr/>
        </p:nvGrpSpPr>
        <p:grpSpPr>
          <a:xfrm>
            <a:off x="4400494" y="2291457"/>
            <a:ext cx="2473920" cy="955080"/>
            <a:chOff x="4400494" y="2291457"/>
            <a:chExt cx="2473920" cy="9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70C1F4-7B3A-E325-DAC0-35DD68E37FB8}"/>
                    </a:ext>
                  </a:extLst>
                </p14:cNvPr>
                <p14:cNvContentPartPr/>
                <p14:nvPr/>
              </p14:nvContentPartPr>
              <p14:xfrm>
                <a:off x="4403374" y="2291457"/>
                <a:ext cx="2234520" cy="95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70C1F4-7B3A-E325-DAC0-35DD68E37F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94374" y="2282817"/>
                  <a:ext cx="225216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2E414E-970B-CB04-FA16-4490AE5F97E2}"/>
                    </a:ext>
                  </a:extLst>
                </p14:cNvPr>
                <p14:cNvContentPartPr/>
                <p14:nvPr/>
              </p14:nvContentPartPr>
              <p14:xfrm>
                <a:off x="4400494" y="2934057"/>
                <a:ext cx="2473920" cy="150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2E414E-970B-CB04-FA16-4490AE5F97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91854" y="2925057"/>
                  <a:ext cx="2491560" cy="168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>
            <a:extLst>
              <a:ext uri="{FF2B5EF4-FFF2-40B4-BE49-F238E27FC236}">
                <a16:creationId xmlns:a16="http://schemas.microsoft.com/office/drawing/2014/main" id="{5DB5BD85-2C72-8027-65FA-A366B1FBA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7.1 </a:t>
            </a:r>
            <a:r>
              <a:rPr lang="zh-CN" altLang="en-US">
                <a:effectLst/>
              </a:rPr>
              <a:t>引言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5FE0AAAD-A371-E8ED-24FB-065CDDD19A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5813" y="1447800"/>
            <a:ext cx="8148637" cy="4800600"/>
          </a:xfrm>
        </p:spPr>
        <p:txBody>
          <a:bodyPr/>
          <a:lstStyle/>
          <a:p>
            <a:pPr lvl="1" eaLnBrk="1" hangingPunct="1"/>
            <a:r>
              <a:rPr lang="zh-CN" altLang="en-US" dirty="0"/>
              <a:t>解释不同的数据收集技术，并说明如何选用这些技术</a:t>
            </a:r>
          </a:p>
          <a:p>
            <a:pPr lvl="1" eaLnBrk="1" hangingPunct="1"/>
            <a:r>
              <a:rPr lang="zh-CN" altLang="en-US" dirty="0"/>
              <a:t>从简单的描述中开发“情节”、“用例”和“基本用例”</a:t>
            </a:r>
          </a:p>
          <a:p>
            <a:pPr lvl="1" eaLnBrk="1" hangingPunct="1"/>
            <a:r>
              <a:rPr lang="zh-CN" altLang="en-US" dirty="0"/>
              <a:t>在简单的描述上进行层次性任务分析</a:t>
            </a:r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102DEB03-A2A5-5C5F-6B12-A9E32E133A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CEB61B0-2800-42FA-BFC2-7D43E03BB660}" type="slidenum">
              <a:rPr lang="en-US" altLang="zh-CN" sz="1200">
                <a:solidFill>
                  <a:srgbClr val="B5A788"/>
                </a:solidFill>
              </a:rPr>
              <a:pPr/>
              <a:t>5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9FE77E3C-ED17-926A-79ED-73C925578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7.6.3 </a:t>
            </a:r>
            <a:r>
              <a:rPr lang="zh-CN" altLang="en-US">
                <a:effectLst/>
              </a:rPr>
              <a:t>基本用例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810208F2-9C77-EB3D-9116-889FF8719C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建模：</a:t>
            </a:r>
            <a:r>
              <a:rPr lang="zh-CN" altLang="en-US" sz="2800">
                <a:solidFill>
                  <a:srgbClr val="FF0000"/>
                </a:solidFill>
              </a:rPr>
              <a:t>对用户动作序列抽象，导出其意图</a:t>
            </a:r>
          </a:p>
          <a:p>
            <a:pPr lvl="1" eaLnBrk="1" hangingPunct="1"/>
            <a:r>
              <a:rPr lang="zh-CN" altLang="en-US"/>
              <a:t>例如：“输入姓名清单”的目的是要“确定参会者”</a:t>
            </a:r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交互设计过程中，</a:t>
            </a:r>
            <a:endParaRPr lang="en-US" altLang="zh-CN" sz="3200" b="1">
              <a:solidFill>
                <a:srgbClr val="7030A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概念设计阶段</a:t>
            </a:r>
            <a:endParaRPr lang="en-US" altLang="zh-CN" sz="3200" b="1">
              <a:solidFill>
                <a:srgbClr val="7030A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/>
              <a:t>    </a:t>
            </a:r>
            <a:r>
              <a:rPr lang="zh-CN" altLang="en-US">
                <a:solidFill>
                  <a:srgbClr val="FF0000"/>
                </a:solidFill>
              </a:rPr>
              <a:t>情节</a:t>
            </a:r>
            <a:r>
              <a:rPr lang="zh-CN" altLang="en-US"/>
              <a:t>：描述未来使用情况，辅助说明设计</a:t>
            </a:r>
            <a:endParaRPr lang="en-US" altLang="zh-CN"/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建立高保真原型时</a:t>
            </a:r>
            <a:endParaRPr lang="en-US" altLang="zh-CN" sz="3200" b="1">
              <a:solidFill>
                <a:srgbClr val="7030A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/>
              <a:t>   </a:t>
            </a:r>
            <a:r>
              <a:rPr lang="zh-CN" altLang="en-US">
                <a:solidFill>
                  <a:srgbClr val="FF0000"/>
                </a:solidFill>
              </a:rPr>
              <a:t>具体用例</a:t>
            </a:r>
            <a:r>
              <a:rPr lang="zh-CN" altLang="en-US"/>
              <a:t>：指定系统功能需求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en-US" altLang="zh-CN"/>
              <a:t>   </a:t>
            </a:r>
            <a:endParaRPr lang="zh-CN" altLang="en-US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CN"/>
          </a:p>
        </p:txBody>
      </p:sp>
      <p:sp>
        <p:nvSpPr>
          <p:cNvPr id="61443" name="灯片编号占位符 3">
            <a:extLst>
              <a:ext uri="{FF2B5EF4-FFF2-40B4-BE49-F238E27FC236}">
                <a16:creationId xmlns:a16="http://schemas.microsoft.com/office/drawing/2014/main" id="{0D520E94-49C9-946A-7558-5F28DBAB4F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C72BE325-1534-4A02-9553-5F2037947415}" type="slidenum">
              <a:rPr lang="en-US" altLang="zh-CN" sz="1200">
                <a:solidFill>
                  <a:srgbClr val="B5A788"/>
                </a:solidFill>
              </a:rPr>
              <a:pPr/>
              <a:t>50</a:t>
            </a:fld>
            <a:endParaRPr lang="en-US" altLang="zh-CN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F454F6-37A7-89E2-CEF3-E6ADCD0689B1}"/>
                  </a:ext>
                </a:extLst>
              </p14:cNvPr>
              <p14:cNvContentPartPr/>
              <p14:nvPr/>
            </p14:nvContentPartPr>
            <p14:xfrm>
              <a:off x="7253640" y="1142340"/>
              <a:ext cx="1412640" cy="113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F454F6-37A7-89E2-CEF3-E6ADCD0689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5000" y="1133700"/>
                <a:ext cx="1430280" cy="11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CC219A-318C-4A21-A3BA-E69CAB2B02BD}"/>
                  </a:ext>
                </a:extLst>
              </p14:cNvPr>
              <p14:cNvContentPartPr/>
              <p14:nvPr/>
            </p14:nvContentPartPr>
            <p14:xfrm>
              <a:off x="1619280" y="5409420"/>
              <a:ext cx="5407560" cy="959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CC219A-318C-4A21-A3BA-E69CAB2B02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0280" y="5400420"/>
                <a:ext cx="5425200" cy="97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6BD0F-A23E-AAC4-8FFE-508101B8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3" y="71438"/>
            <a:ext cx="7499350" cy="1143000"/>
          </a:xfrm>
        </p:spPr>
        <p:txBody>
          <a:bodyPr/>
          <a:lstStyle/>
          <a:p>
            <a:pPr eaLnBrk="1" hangingPunct="1"/>
            <a:r>
              <a:rPr lang="zh-CN" altLang="en-US">
                <a:effectLst/>
              </a:rPr>
              <a:t>任务描述方法的总结、讨论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46ED23-5826-D282-3604-B9B3EFF4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00" y="1214438"/>
            <a:ext cx="7499350" cy="4800600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rgbClr val="FF0000"/>
                </a:solidFill>
              </a:rPr>
              <a:t>情节</a:t>
            </a:r>
            <a:endParaRPr lang="en-US" altLang="zh-CN" sz="28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CN" sz="2800"/>
              <a:t>    </a:t>
            </a:r>
            <a:r>
              <a:rPr lang="zh-CN" altLang="en-US" sz="2400"/>
              <a:t>识别需要（当前）</a:t>
            </a:r>
            <a:endParaRPr lang="en-US" altLang="zh-CN" sz="240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CN" sz="2400"/>
              <a:t>    </a:t>
            </a:r>
            <a:r>
              <a:rPr lang="zh-CN" altLang="en-US" sz="2400"/>
              <a:t>帮助建立需求（未来，设计前）</a:t>
            </a:r>
            <a:endParaRPr lang="en-US" altLang="zh-CN" sz="240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CN" sz="2400"/>
              <a:t>    </a:t>
            </a:r>
            <a:r>
              <a:rPr lang="zh-CN" altLang="en-US" sz="2400"/>
              <a:t>说明设计（未来，设计中及设计后）</a:t>
            </a:r>
            <a:r>
              <a:rPr lang="en-US" altLang="zh-CN" sz="2400"/>
              <a:t>    </a:t>
            </a:r>
          </a:p>
          <a:p>
            <a:pPr eaLnBrk="1" hangingPunct="1"/>
            <a:r>
              <a:rPr lang="zh-CN" altLang="en-US" sz="2800">
                <a:solidFill>
                  <a:srgbClr val="FF0000"/>
                </a:solidFill>
              </a:rPr>
              <a:t>用例</a:t>
            </a:r>
            <a:endParaRPr lang="en-US" altLang="zh-CN" sz="28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CN" sz="2800"/>
              <a:t>   </a:t>
            </a:r>
            <a:r>
              <a:rPr lang="zh-CN" altLang="en-US" sz="2800"/>
              <a:t>帮助建立交互需求（设计前）</a:t>
            </a:r>
            <a:endParaRPr lang="en-US" altLang="zh-CN" sz="280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CN" sz="2800"/>
              <a:t>   </a:t>
            </a:r>
            <a:r>
              <a:rPr lang="zh-CN" altLang="en-US" sz="2800"/>
              <a:t>描述系统功能需求（设计中）</a:t>
            </a:r>
            <a:endParaRPr lang="en-US" altLang="zh-CN" sz="2800"/>
          </a:p>
          <a:p>
            <a:pPr eaLnBrk="1" hangingPunct="1"/>
            <a:r>
              <a:rPr lang="zh-CN" altLang="en-US" sz="2800">
                <a:solidFill>
                  <a:srgbClr val="FF0000"/>
                </a:solidFill>
              </a:rPr>
              <a:t>基本用例</a:t>
            </a:r>
            <a:endParaRPr lang="en-US" altLang="zh-CN" sz="28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CN" sz="2800"/>
              <a:t>   </a:t>
            </a:r>
            <a:r>
              <a:rPr lang="zh-CN" altLang="en-US" sz="2800"/>
              <a:t>描述交互需求（交互设计的内容）</a:t>
            </a:r>
            <a:endParaRPr lang="en-US" altLang="zh-CN" sz="2800"/>
          </a:p>
          <a:p>
            <a:pPr eaLnBrk="1" hangingPunct="1"/>
            <a:r>
              <a:rPr lang="en-US" altLang="zh-CN" sz="2800"/>
              <a:t>UCD</a:t>
            </a:r>
            <a:r>
              <a:rPr lang="zh-CN" altLang="en-US" sz="2800"/>
              <a:t>：</a:t>
            </a:r>
            <a:endParaRPr lang="en-US" altLang="zh-CN" sz="280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CN" sz="2800"/>
              <a:t>   </a:t>
            </a:r>
            <a:r>
              <a:rPr lang="zh-CN" altLang="en-US" sz="2800"/>
              <a:t>先考虑用户做什么，再考虑系统做什么</a:t>
            </a:r>
          </a:p>
          <a:p>
            <a:pPr eaLnBrk="1" hangingPunct="1"/>
            <a:endParaRPr lang="zh-CN" altLang="en-US"/>
          </a:p>
        </p:txBody>
      </p:sp>
      <p:sp>
        <p:nvSpPr>
          <p:cNvPr id="62467" name="灯片编号占位符 3">
            <a:extLst>
              <a:ext uri="{FF2B5EF4-FFF2-40B4-BE49-F238E27FC236}">
                <a16:creationId xmlns:a16="http://schemas.microsoft.com/office/drawing/2014/main" id="{2835FE45-0F42-7B1C-88CD-EB27EE2BF6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9497C00A-37AA-436C-8B12-EB71740D4515}" type="slidenum">
              <a:rPr lang="en-US" altLang="zh-CN" sz="1200">
                <a:solidFill>
                  <a:srgbClr val="B5A788"/>
                </a:solidFill>
              </a:rPr>
              <a:pPr/>
              <a:t>51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9520D610-45ED-2C63-A628-952F37D8F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7.7 </a:t>
            </a:r>
            <a:r>
              <a:rPr lang="zh-CN" altLang="en-US">
                <a:effectLst/>
              </a:rPr>
              <a:t>任务分析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645B6263-E0F9-3386-2B64-4A7DC23AB7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447800"/>
            <a:ext cx="8215312" cy="4800600"/>
          </a:xfrm>
        </p:spPr>
        <p:txBody>
          <a:bodyPr/>
          <a:lstStyle/>
          <a:p>
            <a:pPr eaLnBrk="1" hangingPunct="1"/>
            <a:r>
              <a:rPr lang="zh-CN" altLang="en-US"/>
              <a:t>分析</a:t>
            </a:r>
            <a:r>
              <a:rPr lang="zh-CN" altLang="en-US">
                <a:solidFill>
                  <a:srgbClr val="FF0000"/>
                </a:solidFill>
              </a:rPr>
              <a:t>现有境况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CN" sz="2800"/>
              <a:t>         </a:t>
            </a:r>
            <a:r>
              <a:rPr lang="zh-CN" altLang="en-US" sz="2800"/>
              <a:t>用户想要达到什么</a:t>
            </a:r>
            <a:r>
              <a:rPr lang="zh-CN" altLang="en-US" sz="2800">
                <a:solidFill>
                  <a:srgbClr val="FF0000"/>
                </a:solidFill>
              </a:rPr>
              <a:t>目标</a:t>
            </a:r>
            <a:endParaRPr lang="en-US" altLang="zh-CN" sz="28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CN" sz="2800"/>
              <a:t>         </a:t>
            </a:r>
            <a:r>
              <a:rPr lang="zh-CN" altLang="en-US" sz="2800">
                <a:solidFill>
                  <a:srgbClr val="FF0000"/>
                </a:solidFill>
              </a:rPr>
              <a:t>如何达到目标</a:t>
            </a:r>
            <a:r>
              <a:rPr lang="zh-CN" altLang="en-US" sz="2800"/>
              <a:t>（如何执行任务）</a:t>
            </a:r>
          </a:p>
          <a:p>
            <a:pPr eaLnBrk="1" hangingPunct="1"/>
            <a:r>
              <a:rPr lang="zh-CN" altLang="en-US">
                <a:solidFill>
                  <a:srgbClr val="7030A0"/>
                </a:solidFill>
              </a:rPr>
              <a:t>展望新系统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zh-CN" altLang="en-US"/>
              <a:t>      建立</a:t>
            </a:r>
            <a:r>
              <a:rPr lang="zh-CN" altLang="en-US">
                <a:solidFill>
                  <a:srgbClr val="FF0000"/>
                </a:solidFill>
              </a:rPr>
              <a:t>新需求</a:t>
            </a:r>
            <a:r>
              <a:rPr lang="zh-CN" altLang="en-US"/>
              <a:t>和设计</a:t>
            </a:r>
            <a:r>
              <a:rPr lang="zh-CN" altLang="en-US">
                <a:solidFill>
                  <a:srgbClr val="FF0000"/>
                </a:solidFill>
              </a:rPr>
              <a:t>新任务</a:t>
            </a:r>
            <a:r>
              <a:rPr lang="zh-CN" altLang="en-US"/>
              <a:t>的基础</a:t>
            </a:r>
          </a:p>
          <a:p>
            <a:pPr eaLnBrk="1" hangingPunct="1"/>
            <a:r>
              <a:rPr lang="zh-CN" altLang="en-US"/>
              <a:t>任务分析技术</a:t>
            </a:r>
          </a:p>
          <a:p>
            <a:pPr lvl="1" eaLnBrk="1" hangingPunct="1"/>
            <a:r>
              <a:rPr lang="zh-CN" altLang="en-US"/>
              <a:t>最为广泛使用的是</a:t>
            </a:r>
            <a:r>
              <a:rPr lang="zh-CN" altLang="en-US">
                <a:solidFill>
                  <a:srgbClr val="FF0000"/>
                </a:solidFill>
              </a:rPr>
              <a:t>层次性任务分析</a:t>
            </a:r>
            <a:r>
              <a:rPr lang="zh-CN" altLang="en-US"/>
              <a:t>（</a:t>
            </a:r>
            <a:r>
              <a:rPr lang="en-US" altLang="zh-CN"/>
              <a:t>Hierarchical Task Analysis</a:t>
            </a:r>
            <a:r>
              <a:rPr lang="zh-CN" altLang="en-US"/>
              <a:t>， </a:t>
            </a:r>
            <a:r>
              <a:rPr lang="en-US" altLang="zh-CN"/>
              <a:t>HTA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过程式任务分析技术</a:t>
            </a:r>
            <a:r>
              <a:rPr lang="en-US" altLang="zh-CN"/>
              <a:t>GOMS</a:t>
            </a:r>
            <a:r>
              <a:rPr lang="zh-CN" altLang="en-US"/>
              <a:t>（</a:t>
            </a:r>
            <a:r>
              <a:rPr lang="en-US" altLang="zh-CN"/>
              <a:t>Goal</a:t>
            </a:r>
            <a:r>
              <a:rPr lang="zh-CN" altLang="en-US"/>
              <a:t>，</a:t>
            </a:r>
            <a:r>
              <a:rPr lang="en-US" altLang="zh-CN"/>
              <a:t>Operator</a:t>
            </a:r>
            <a:r>
              <a:rPr lang="zh-CN" altLang="en-US"/>
              <a:t>，</a:t>
            </a:r>
            <a:r>
              <a:rPr lang="en-US" altLang="zh-CN"/>
              <a:t>Method</a:t>
            </a:r>
            <a:r>
              <a:rPr lang="zh-CN" altLang="en-US"/>
              <a:t>，</a:t>
            </a:r>
            <a:r>
              <a:rPr lang="en-US" altLang="zh-CN"/>
              <a:t>and Selection</a:t>
            </a:r>
            <a:r>
              <a:rPr lang="zh-CN" altLang="en-US"/>
              <a:t>）（第</a:t>
            </a:r>
            <a:r>
              <a:rPr lang="en-US" altLang="zh-CN"/>
              <a:t>14</a:t>
            </a:r>
            <a:r>
              <a:rPr lang="zh-CN" altLang="en-US"/>
              <a:t>章）</a:t>
            </a:r>
          </a:p>
        </p:txBody>
      </p:sp>
      <p:sp>
        <p:nvSpPr>
          <p:cNvPr id="63491" name="灯片编号占位符 3">
            <a:extLst>
              <a:ext uri="{FF2B5EF4-FFF2-40B4-BE49-F238E27FC236}">
                <a16:creationId xmlns:a16="http://schemas.microsoft.com/office/drawing/2014/main" id="{803A3293-EB74-2BD0-006C-11F9D13538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799137A-8BC9-493B-AE66-38BEB63D772C}" type="slidenum">
              <a:rPr lang="en-US" altLang="zh-CN" sz="1200">
                <a:solidFill>
                  <a:srgbClr val="B5A788"/>
                </a:solidFill>
              </a:rPr>
              <a:pPr/>
              <a:t>52</a:t>
            </a:fld>
            <a:endParaRPr lang="en-US" altLang="zh-CN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8DC0DD-B18D-FA1F-5827-03973F3583BB}"/>
                  </a:ext>
                </a:extLst>
              </p14:cNvPr>
              <p14:cNvContentPartPr/>
              <p14:nvPr/>
            </p14:nvContentPartPr>
            <p14:xfrm>
              <a:off x="1185480" y="4575660"/>
              <a:ext cx="6737760" cy="1076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8DC0DD-B18D-FA1F-5827-03973F3583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6840" y="4567020"/>
                <a:ext cx="6755400" cy="109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>
            <a:extLst>
              <a:ext uri="{FF2B5EF4-FFF2-40B4-BE49-F238E27FC236}">
                <a16:creationId xmlns:a16="http://schemas.microsoft.com/office/drawing/2014/main" id="{86953B02-4F0F-9C0B-FA74-3C4226BDF4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7.7.1 </a:t>
            </a:r>
            <a:r>
              <a:rPr lang="zh-CN" altLang="en-US">
                <a:effectLst/>
              </a:rPr>
              <a:t>层次性任务分析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55199B4A-B436-EC9C-A658-FA62ACC811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任务分解</a:t>
            </a:r>
            <a:endParaRPr lang="en-US" altLang="zh-CN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/>
              <a:t>发现用户的目标</a:t>
            </a:r>
          </a:p>
          <a:p>
            <a:pPr lvl="1" eaLnBrk="1" hangingPunct="1"/>
            <a:r>
              <a:rPr lang="zh-CN" altLang="en-US"/>
              <a:t>将一个任务分解为子任务、子子任务，直至动作</a:t>
            </a:r>
            <a:endParaRPr lang="en-US" altLang="zh-CN"/>
          </a:p>
          <a:p>
            <a:pPr lvl="1" eaLnBrk="1" hangingPunct="1"/>
            <a:r>
              <a:rPr lang="zh-CN" altLang="en-US"/>
              <a:t>任务的“执行次序”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endParaRPr lang="en-US" altLang="zh-CN"/>
          </a:p>
          <a:p>
            <a:pPr lvl="1" eaLnBrk="1" hangingPunct="1"/>
            <a:r>
              <a:rPr lang="zh-CN" altLang="en-US"/>
              <a:t>可观察的物理活动，包括与设备交互无关的动作</a:t>
            </a:r>
          </a:p>
        </p:txBody>
      </p:sp>
      <p:sp>
        <p:nvSpPr>
          <p:cNvPr id="64515" name="灯片编号占位符 3">
            <a:extLst>
              <a:ext uri="{FF2B5EF4-FFF2-40B4-BE49-F238E27FC236}">
                <a16:creationId xmlns:a16="http://schemas.microsoft.com/office/drawing/2014/main" id="{F7790E02-9059-67B7-4DF5-A4F5C8CDEA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7736273-F2AF-4052-AC64-A74C2B904FEF}" type="slidenum">
              <a:rPr lang="en-US" altLang="zh-CN" sz="1200">
                <a:solidFill>
                  <a:srgbClr val="B5A788"/>
                </a:solidFill>
              </a:rPr>
              <a:pPr/>
              <a:t>53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id="{839720A0-E4DB-4800-DF54-DEC368F99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7.7.1 </a:t>
            </a:r>
            <a:r>
              <a:rPr lang="zh-CN" altLang="en-US">
                <a:effectLst/>
              </a:rPr>
              <a:t>层次性任务分析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DC11944C-FE04-A94A-C3D0-68F11D9812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0725" y="1447800"/>
            <a:ext cx="7708900" cy="4800600"/>
          </a:xfrm>
        </p:spPr>
        <p:txBody>
          <a:bodyPr/>
          <a:lstStyle/>
          <a:p>
            <a:pPr marL="857250" lvl="1" indent="-400050" eaLnBrk="1" hangingPunct="1"/>
            <a:r>
              <a:rPr lang="zh-CN" altLang="en-US"/>
              <a:t>例如：从图书馆借书可以分解为</a:t>
            </a:r>
            <a:endParaRPr lang="en-US" altLang="zh-CN"/>
          </a:p>
          <a:p>
            <a:pPr marL="857250" lvl="1" indent="-400050" eaLnBrk="1" hangingPunct="1">
              <a:buFont typeface="Verdana" panose="020B0604030504040204" pitchFamily="34" charset="0"/>
              <a:buNone/>
            </a:pPr>
            <a:r>
              <a:rPr lang="en-US" altLang="zh-CN">
                <a:solidFill>
                  <a:srgbClr val="FFC000"/>
                </a:solidFill>
              </a:rPr>
              <a:t>0.   </a:t>
            </a:r>
            <a:r>
              <a:rPr lang="zh-CN" altLang="en-US"/>
              <a:t>从图书馆借书</a:t>
            </a:r>
          </a:p>
          <a:p>
            <a:pPr marL="1295400" lvl="2" indent="-381000" eaLnBrk="1" hangingPunct="1">
              <a:buFont typeface="Wingdings 2" panose="05020102010507070707" pitchFamily="18" charset="2"/>
              <a:buAutoNum type="arabicPeriod"/>
            </a:pPr>
            <a:r>
              <a:rPr lang="zh-CN" altLang="en-US"/>
              <a:t>前往图书馆</a:t>
            </a:r>
          </a:p>
          <a:p>
            <a:pPr marL="1295400" lvl="2" indent="-381000" eaLnBrk="1" hangingPunct="1">
              <a:buFont typeface="Wingdings 2" panose="05020102010507070707" pitchFamily="18" charset="2"/>
              <a:buAutoNum type="arabicPeriod"/>
            </a:pPr>
            <a:r>
              <a:rPr lang="zh-CN" altLang="en-US"/>
              <a:t>检索所需的图书</a:t>
            </a:r>
          </a:p>
          <a:p>
            <a:pPr marL="1733550" lvl="3" indent="-361950" eaLnBrk="1" hangingPunct="1">
              <a:buFont typeface="Wingdings 2" panose="05020102010507070707" pitchFamily="18" charset="2"/>
              <a:buNone/>
            </a:pPr>
            <a:r>
              <a:rPr lang="en-US" altLang="zh-CN"/>
              <a:t>2.1 </a:t>
            </a:r>
            <a:r>
              <a:rPr lang="zh-CN" altLang="en-US"/>
              <a:t>访问图书馆目录</a:t>
            </a:r>
          </a:p>
          <a:p>
            <a:pPr marL="1733550" lvl="3" indent="-361950" eaLnBrk="1" hangingPunct="1">
              <a:buFont typeface="Wingdings 2" panose="05020102010507070707" pitchFamily="18" charset="2"/>
              <a:buNone/>
            </a:pPr>
            <a:r>
              <a:rPr lang="en-US" altLang="zh-CN"/>
              <a:t>2.2 </a:t>
            </a:r>
            <a:r>
              <a:rPr lang="zh-CN" altLang="en-US"/>
              <a:t>访问搜索屏幕</a:t>
            </a:r>
          </a:p>
          <a:p>
            <a:pPr marL="1733550" lvl="3" indent="-361950" eaLnBrk="1" hangingPunct="1">
              <a:buFont typeface="Wingdings 2" panose="05020102010507070707" pitchFamily="18" charset="2"/>
              <a:buNone/>
            </a:pPr>
            <a:r>
              <a:rPr lang="en-US" altLang="zh-CN"/>
              <a:t>2.3 </a:t>
            </a:r>
            <a:r>
              <a:rPr lang="zh-CN" altLang="en-US"/>
              <a:t>输入检索准则</a:t>
            </a:r>
          </a:p>
          <a:p>
            <a:pPr marL="1733550" lvl="3" indent="-361950" eaLnBrk="1" hangingPunct="1">
              <a:buFont typeface="Wingdings 2" panose="05020102010507070707" pitchFamily="18" charset="2"/>
              <a:buNone/>
            </a:pPr>
            <a:r>
              <a:rPr lang="en-US" altLang="zh-CN"/>
              <a:t>2.4 </a:t>
            </a:r>
            <a:r>
              <a:rPr lang="zh-CN" altLang="en-US"/>
              <a:t>找出所需图书</a:t>
            </a:r>
          </a:p>
          <a:p>
            <a:pPr marL="1733550" lvl="3" indent="-361950" eaLnBrk="1" hangingPunct="1">
              <a:buFont typeface="Wingdings 2" panose="05020102010507070707" pitchFamily="18" charset="2"/>
              <a:buNone/>
            </a:pPr>
            <a:r>
              <a:rPr lang="en-US" altLang="zh-CN"/>
              <a:t>2.5 </a:t>
            </a:r>
            <a:r>
              <a:rPr lang="zh-CN" altLang="en-US"/>
              <a:t>记录图书位置</a:t>
            </a:r>
          </a:p>
          <a:p>
            <a:pPr marL="1295400" lvl="2" indent="-381000" eaLnBrk="1" hangingPunct="1">
              <a:buFont typeface="Wingdings 2" panose="05020102010507070707" pitchFamily="18" charset="2"/>
              <a:buAutoNum type="arabicPeriod" startAt="3"/>
            </a:pPr>
            <a:r>
              <a:rPr lang="zh-CN" altLang="en-US"/>
              <a:t>找到书架并取书</a:t>
            </a:r>
          </a:p>
          <a:p>
            <a:pPr marL="1295400" lvl="2" indent="-381000" eaLnBrk="1" hangingPunct="1">
              <a:buFont typeface="Wingdings 2" panose="05020102010507070707" pitchFamily="18" charset="2"/>
              <a:buAutoNum type="arabicPeriod" startAt="3"/>
            </a:pPr>
            <a:r>
              <a:rPr lang="zh-CN" altLang="en-US"/>
              <a:t>到柜台办理借书手续</a:t>
            </a:r>
          </a:p>
        </p:txBody>
      </p:sp>
      <p:sp>
        <p:nvSpPr>
          <p:cNvPr id="65539" name="灯片编号占位符 3">
            <a:extLst>
              <a:ext uri="{FF2B5EF4-FFF2-40B4-BE49-F238E27FC236}">
                <a16:creationId xmlns:a16="http://schemas.microsoft.com/office/drawing/2014/main" id="{35F6877E-1455-63FF-696E-00E6F0B73D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9E91060E-498F-4E57-A708-019137CDA767}" type="slidenum">
              <a:rPr lang="en-US" altLang="zh-CN" sz="1200">
                <a:solidFill>
                  <a:srgbClr val="B5A788"/>
                </a:solidFill>
              </a:rPr>
              <a:pPr/>
              <a:t>54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4F3230AF-E35B-0383-1914-F82B92FB3F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7.7.1 </a:t>
            </a:r>
            <a:r>
              <a:rPr lang="zh-CN" altLang="en-US">
                <a:effectLst/>
              </a:rPr>
              <a:t>层次性任务分析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6D778C58-4F4C-BF06-5D7B-B40CD2D579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Hei" panose="02010609060101010101" pitchFamily="49" charset="-122"/>
              </a:rPr>
              <a:t>HTA</a:t>
            </a:r>
            <a:r>
              <a:rPr lang="zh-CN" altLang="en-US">
                <a:latin typeface="SimSun" panose="02010600030101010101" pitchFamily="2" charset="-122"/>
              </a:rPr>
              <a:t>也可以图示为一个树形结构</a:t>
            </a:r>
          </a:p>
        </p:txBody>
      </p:sp>
      <p:sp>
        <p:nvSpPr>
          <p:cNvPr id="66563" name="灯片编号占位符 3">
            <a:extLst>
              <a:ext uri="{FF2B5EF4-FFF2-40B4-BE49-F238E27FC236}">
                <a16:creationId xmlns:a16="http://schemas.microsoft.com/office/drawing/2014/main" id="{828E70EB-C318-2172-961C-883FB35C0C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949C291-88B2-45FF-9946-CEDD52A766E1}" type="slidenum">
              <a:rPr lang="en-US" altLang="zh-CN" sz="1200">
                <a:solidFill>
                  <a:srgbClr val="B5A788"/>
                </a:solidFill>
              </a:rPr>
              <a:pPr/>
              <a:t>55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sp>
        <p:nvSpPr>
          <p:cNvPr id="66564" name="Rectangle 57">
            <a:extLst>
              <a:ext uri="{FF2B5EF4-FFF2-40B4-BE49-F238E27FC236}">
                <a16:creationId xmlns:a16="http://schemas.microsoft.com/office/drawing/2014/main" id="{CD806890-44D5-161B-95DE-3B01F6C4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357313"/>
            <a:ext cx="8215313" cy="51673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65" name="Line 4">
            <a:extLst>
              <a:ext uri="{FF2B5EF4-FFF2-40B4-BE49-F238E27FC236}">
                <a16:creationId xmlns:a16="http://schemas.microsoft.com/office/drawing/2014/main" id="{110B4C26-FBAD-156D-5AF7-FE97B20EA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25908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6" name="Rectangle 5">
            <a:extLst>
              <a:ext uri="{FF2B5EF4-FFF2-40B4-BE49-F238E27FC236}">
                <a16:creationId xmlns:a16="http://schemas.microsoft.com/office/drawing/2014/main" id="{B065884C-BB3C-1D1A-65CA-6C6398CB6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52600"/>
            <a:ext cx="16002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67" name="Rectangle 6">
            <a:extLst>
              <a:ext uri="{FF2B5EF4-FFF2-40B4-BE49-F238E27FC236}">
                <a16:creationId xmlns:a16="http://schemas.microsoft.com/office/drawing/2014/main" id="{1892C4E2-D428-2BBD-9DCC-F83987FDF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752600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SimHei" panose="02010609060101010101" pitchFamily="49" charset="-122"/>
                <a:ea typeface="SimHei" panose="02010609060101010101" pitchFamily="49" charset="-122"/>
              </a:rPr>
              <a:t>从图书馆借书</a:t>
            </a:r>
            <a:r>
              <a:rPr lang="en-GB" altLang="en-US" sz="1600" b="1"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</a:p>
        </p:txBody>
      </p:sp>
      <p:sp>
        <p:nvSpPr>
          <p:cNvPr id="66568" name="Rectangle 7">
            <a:extLst>
              <a:ext uri="{FF2B5EF4-FFF2-40B4-BE49-F238E27FC236}">
                <a16:creationId xmlns:a16="http://schemas.microsoft.com/office/drawing/2014/main" id="{151B1355-0F62-5FE0-099E-9BCEC8CA5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5814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69" name="Rectangle 8">
            <a:extLst>
              <a:ext uri="{FF2B5EF4-FFF2-40B4-BE49-F238E27FC236}">
                <a16:creationId xmlns:a16="http://schemas.microsoft.com/office/drawing/2014/main" id="{B2FE8F9D-CD81-A8FE-5187-D4A8F4339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657600"/>
            <a:ext cx="10858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GB" sz="1600" b="1">
                <a:latin typeface="SimHei" panose="02010609060101010101" pitchFamily="49" charset="-122"/>
                <a:ea typeface="SimHei" panose="02010609060101010101" pitchFamily="49" charset="-122"/>
              </a:rPr>
              <a:t>前往图书馆</a:t>
            </a:r>
          </a:p>
        </p:txBody>
      </p:sp>
      <p:sp>
        <p:nvSpPr>
          <p:cNvPr id="66570" name="Rectangle 9">
            <a:extLst>
              <a:ext uri="{FF2B5EF4-FFF2-40B4-BE49-F238E27FC236}">
                <a16:creationId xmlns:a16="http://schemas.microsoft.com/office/drawing/2014/main" id="{B425E93E-2C36-CA40-21A1-374CFC8B1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5814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71" name="Rectangle 10">
            <a:extLst>
              <a:ext uri="{FF2B5EF4-FFF2-40B4-BE49-F238E27FC236}">
                <a16:creationId xmlns:a16="http://schemas.microsoft.com/office/drawing/2014/main" id="{8C86DC4E-3863-9984-2E87-7BA3C9719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7600"/>
            <a:ext cx="11636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GB" sz="1600" b="1">
                <a:latin typeface="SimHei" panose="02010609060101010101" pitchFamily="49" charset="-122"/>
                <a:ea typeface="SimHei" panose="02010609060101010101" pitchFamily="49" charset="-122"/>
              </a:rPr>
              <a:t>发现所需的书</a:t>
            </a:r>
            <a:endParaRPr lang="en-GB" altLang="zh-CN" sz="16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572" name="Rectangle 11">
            <a:extLst>
              <a:ext uri="{FF2B5EF4-FFF2-40B4-BE49-F238E27FC236}">
                <a16:creationId xmlns:a16="http://schemas.microsoft.com/office/drawing/2014/main" id="{CBA1578A-DFD0-A3AB-9705-C5E8E5757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5814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73" name="Rectangle 12">
            <a:extLst>
              <a:ext uri="{FF2B5EF4-FFF2-40B4-BE49-F238E27FC236}">
                <a16:creationId xmlns:a16="http://schemas.microsoft.com/office/drawing/2014/main" id="{42D08DB5-CC16-BD8D-5C8A-B27C751EA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657600"/>
            <a:ext cx="1390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SimHei" panose="02010609060101010101" pitchFamily="49" charset="-122"/>
                <a:ea typeface="SimHei" panose="02010609060101010101" pitchFamily="49" charset="-122"/>
              </a:rPr>
              <a:t>找到书架并取书</a:t>
            </a:r>
            <a:endParaRPr lang="en-GB" altLang="en-US" sz="16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574" name="Rectangle 13">
            <a:extLst>
              <a:ext uri="{FF2B5EF4-FFF2-40B4-BE49-F238E27FC236}">
                <a16:creationId xmlns:a16="http://schemas.microsoft.com/office/drawing/2014/main" id="{75711B5E-759E-D430-B116-9D90042A0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5814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75" name="Rectangle 14">
            <a:extLst>
              <a:ext uri="{FF2B5EF4-FFF2-40B4-BE49-F238E27FC236}">
                <a16:creationId xmlns:a16="http://schemas.microsoft.com/office/drawing/2014/main" id="{1739C7CA-3986-1152-CD2D-6911AAF65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657600"/>
            <a:ext cx="1314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SimHei" panose="02010609060101010101" pitchFamily="49" charset="-122"/>
                <a:ea typeface="SimHei" panose="02010609060101010101" pitchFamily="49" charset="-122"/>
              </a:rPr>
              <a:t>到柜台办理借书手续</a:t>
            </a:r>
            <a:endParaRPr lang="en-GB" altLang="en-US" sz="16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576" name="Text Box 15">
            <a:extLst>
              <a:ext uri="{FF2B5EF4-FFF2-40B4-BE49-F238E27FC236}">
                <a16:creationId xmlns:a16="http://schemas.microsoft.com/office/drawing/2014/main" id="{F6DC9CF8-AB2F-1F83-B8BC-8C6625028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027488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</a:p>
        </p:txBody>
      </p:sp>
      <p:sp>
        <p:nvSpPr>
          <p:cNvPr id="66577" name="Text Box 16">
            <a:extLst>
              <a:ext uri="{FF2B5EF4-FFF2-40B4-BE49-F238E27FC236}">
                <a16:creationId xmlns:a16="http://schemas.microsoft.com/office/drawing/2014/main" id="{7AAEFDA6-7E48-329A-05A4-C304111D2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027488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</a:p>
        </p:txBody>
      </p:sp>
      <p:sp>
        <p:nvSpPr>
          <p:cNvPr id="66578" name="Text Box 17">
            <a:extLst>
              <a:ext uri="{FF2B5EF4-FFF2-40B4-BE49-F238E27FC236}">
                <a16:creationId xmlns:a16="http://schemas.microsoft.com/office/drawing/2014/main" id="{3E774091-CC5F-2258-D226-62E42D9B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27488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</a:p>
        </p:txBody>
      </p:sp>
      <p:sp>
        <p:nvSpPr>
          <p:cNvPr id="66579" name="Text Box 18">
            <a:extLst>
              <a:ext uri="{FF2B5EF4-FFF2-40B4-BE49-F238E27FC236}">
                <a16:creationId xmlns:a16="http://schemas.microsoft.com/office/drawing/2014/main" id="{D66A5C77-8DA0-5FFF-47A2-1B6AB10FC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027488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</a:p>
        </p:txBody>
      </p:sp>
      <p:sp>
        <p:nvSpPr>
          <p:cNvPr id="66580" name="Text Box 19">
            <a:extLst>
              <a:ext uri="{FF2B5EF4-FFF2-40B4-BE49-F238E27FC236}">
                <a16:creationId xmlns:a16="http://schemas.microsoft.com/office/drawing/2014/main" id="{D7BF3174-0649-9DAF-DD2D-8977CE8A1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2193925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66581" name="Line 20">
            <a:extLst>
              <a:ext uri="{FF2B5EF4-FFF2-40B4-BE49-F238E27FC236}">
                <a16:creationId xmlns:a16="http://schemas.microsoft.com/office/drawing/2014/main" id="{74C3215C-83F2-4A17-A5EC-436F73D379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276600"/>
            <a:ext cx="525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2" name="Line 21">
            <a:extLst>
              <a:ext uri="{FF2B5EF4-FFF2-40B4-BE49-F238E27FC236}">
                <a16:creationId xmlns:a16="http://schemas.microsoft.com/office/drawing/2014/main" id="{D0B28409-9683-BB46-1515-F2746C0E7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276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3" name="Line 22">
            <a:extLst>
              <a:ext uri="{FF2B5EF4-FFF2-40B4-BE49-F238E27FC236}">
                <a16:creationId xmlns:a16="http://schemas.microsoft.com/office/drawing/2014/main" id="{BABFAD18-154F-112D-5F5E-F718B2CAE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4" name="Line 23">
            <a:extLst>
              <a:ext uri="{FF2B5EF4-FFF2-40B4-BE49-F238E27FC236}">
                <a16:creationId xmlns:a16="http://schemas.microsoft.com/office/drawing/2014/main" id="{86238FD6-07E2-B37E-EF72-0001EE0F12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3276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5" name="Line 24">
            <a:extLst>
              <a:ext uri="{FF2B5EF4-FFF2-40B4-BE49-F238E27FC236}">
                <a16:creationId xmlns:a16="http://schemas.microsoft.com/office/drawing/2014/main" id="{75C98357-4C0C-2470-F7E6-101B94964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276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6" name="Rectangle 25">
            <a:extLst>
              <a:ext uri="{FF2B5EF4-FFF2-40B4-BE49-F238E27FC236}">
                <a16:creationId xmlns:a16="http://schemas.microsoft.com/office/drawing/2014/main" id="{2813D225-DF5D-311D-FF33-A182E0724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87" name="Rectangle 26">
            <a:extLst>
              <a:ext uri="{FF2B5EF4-FFF2-40B4-BE49-F238E27FC236}">
                <a16:creationId xmlns:a16="http://schemas.microsoft.com/office/drawing/2014/main" id="{132AFFA3-A0FF-FD56-DB07-E00F9FA12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88" name="Rectangle 27">
            <a:extLst>
              <a:ext uri="{FF2B5EF4-FFF2-40B4-BE49-F238E27FC236}">
                <a16:creationId xmlns:a16="http://schemas.microsoft.com/office/drawing/2014/main" id="{D7307F14-585E-0A15-914F-23FC17A0A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89" name="Rectangle 28">
            <a:extLst>
              <a:ext uri="{FF2B5EF4-FFF2-40B4-BE49-F238E27FC236}">
                <a16:creationId xmlns:a16="http://schemas.microsoft.com/office/drawing/2014/main" id="{D88024D8-63FC-0E5D-525C-78E4CFB7E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90" name="Rectangle 29">
            <a:extLst>
              <a:ext uri="{FF2B5EF4-FFF2-40B4-BE49-F238E27FC236}">
                <a16:creationId xmlns:a16="http://schemas.microsoft.com/office/drawing/2014/main" id="{CD94EE52-EA51-F174-AE42-75D87A783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410200"/>
            <a:ext cx="1219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6591" name="Line 30">
            <a:extLst>
              <a:ext uri="{FF2B5EF4-FFF2-40B4-BE49-F238E27FC236}">
                <a16:creationId xmlns:a16="http://schemas.microsoft.com/office/drawing/2014/main" id="{68EB5F10-14FD-52EB-950D-91B7FDD9D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4495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2" name="Line 31">
            <a:extLst>
              <a:ext uri="{FF2B5EF4-FFF2-40B4-BE49-F238E27FC236}">
                <a16:creationId xmlns:a16="http://schemas.microsoft.com/office/drawing/2014/main" id="{BEE4E6E1-2522-630A-EF14-F0EF8BDF0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45720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3" name="Line 32">
            <a:extLst>
              <a:ext uri="{FF2B5EF4-FFF2-40B4-BE49-F238E27FC236}">
                <a16:creationId xmlns:a16="http://schemas.microsoft.com/office/drawing/2014/main" id="{2B182B1F-9B05-323B-BF15-79A7045952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45720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4" name="Line 33">
            <a:extLst>
              <a:ext uri="{FF2B5EF4-FFF2-40B4-BE49-F238E27FC236}">
                <a16:creationId xmlns:a16="http://schemas.microsoft.com/office/drawing/2014/main" id="{702BCB39-CD4C-E44F-0F94-E4B0B3A7B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5" name="Line 34">
            <a:extLst>
              <a:ext uri="{FF2B5EF4-FFF2-40B4-BE49-F238E27FC236}">
                <a16:creationId xmlns:a16="http://schemas.microsoft.com/office/drawing/2014/main" id="{8323A595-26B7-C434-64A4-22C59FB93A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6" name="Line 35">
            <a:extLst>
              <a:ext uri="{FF2B5EF4-FFF2-40B4-BE49-F238E27FC236}">
                <a16:creationId xmlns:a16="http://schemas.microsoft.com/office/drawing/2014/main" id="{27EBEDB5-9034-C234-9A95-D4F07EDAC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7" name="Line 36">
            <a:extLst>
              <a:ext uri="{FF2B5EF4-FFF2-40B4-BE49-F238E27FC236}">
                <a16:creationId xmlns:a16="http://schemas.microsoft.com/office/drawing/2014/main" id="{53049E45-5869-4675-ACC7-CD499E5A5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8" name="Line 37">
            <a:extLst>
              <a:ext uri="{FF2B5EF4-FFF2-40B4-BE49-F238E27FC236}">
                <a16:creationId xmlns:a16="http://schemas.microsoft.com/office/drawing/2014/main" id="{E814FFF8-541D-B898-D5E8-F5C3CB0C5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640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9" name="Line 38">
            <a:extLst>
              <a:ext uri="{FF2B5EF4-FFF2-40B4-BE49-F238E27FC236}">
                <a16:creationId xmlns:a16="http://schemas.microsoft.com/office/drawing/2014/main" id="{F422F7B7-79AB-2204-D66C-89133679B7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5181600"/>
            <a:ext cx="586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0" name="Line 39">
            <a:extLst>
              <a:ext uri="{FF2B5EF4-FFF2-40B4-BE49-F238E27FC236}">
                <a16:creationId xmlns:a16="http://schemas.microsoft.com/office/drawing/2014/main" id="{F270E5BF-068B-EAAD-B92F-19B9DF239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1" name="Line 40">
            <a:extLst>
              <a:ext uri="{FF2B5EF4-FFF2-40B4-BE49-F238E27FC236}">
                <a16:creationId xmlns:a16="http://schemas.microsoft.com/office/drawing/2014/main" id="{E3A06A17-B137-20E9-2B0D-8B49C77DF6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2" name="Line 41">
            <a:extLst>
              <a:ext uri="{FF2B5EF4-FFF2-40B4-BE49-F238E27FC236}">
                <a16:creationId xmlns:a16="http://schemas.microsoft.com/office/drawing/2014/main" id="{841067F7-EA87-94C9-C5D3-E40119368D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3" name="Line 42">
            <a:extLst>
              <a:ext uri="{FF2B5EF4-FFF2-40B4-BE49-F238E27FC236}">
                <a16:creationId xmlns:a16="http://schemas.microsoft.com/office/drawing/2014/main" id="{B56B58BB-3F73-D9EE-279F-C77C060BC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4" name="Line 43">
            <a:extLst>
              <a:ext uri="{FF2B5EF4-FFF2-40B4-BE49-F238E27FC236}">
                <a16:creationId xmlns:a16="http://schemas.microsoft.com/office/drawing/2014/main" id="{CE2BD506-864A-6C2B-BD3C-F8664C3CA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181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5" name="Line 44">
            <a:extLst>
              <a:ext uri="{FF2B5EF4-FFF2-40B4-BE49-F238E27FC236}">
                <a16:creationId xmlns:a16="http://schemas.microsoft.com/office/drawing/2014/main" id="{5297976F-C8A5-44AF-E61B-775C95DFE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34340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6" name="Rectangle 45">
            <a:extLst>
              <a:ext uri="{FF2B5EF4-FFF2-40B4-BE49-F238E27FC236}">
                <a16:creationId xmlns:a16="http://schemas.microsoft.com/office/drawing/2014/main" id="{3B6A46BF-8251-BB07-E5D6-BC0958C14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486400"/>
            <a:ext cx="137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SimHei" panose="02010609060101010101" pitchFamily="49" charset="-122"/>
                <a:ea typeface="SimHei" panose="02010609060101010101" pitchFamily="49" charset="-122"/>
              </a:rPr>
              <a:t>访问图书馆目录</a:t>
            </a:r>
            <a:endParaRPr lang="en-GB" altLang="en-US" sz="16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607" name="Rectangle 46">
            <a:extLst>
              <a:ext uri="{FF2B5EF4-FFF2-40B4-BE49-F238E27FC236}">
                <a16:creationId xmlns:a16="http://schemas.microsoft.com/office/drawing/2014/main" id="{E7AD8129-7C0C-A1FC-C35C-755DE3E5C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410200"/>
            <a:ext cx="990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SimHei" panose="02010609060101010101" pitchFamily="49" charset="-122"/>
                <a:ea typeface="SimHei" panose="02010609060101010101" pitchFamily="49" charset="-122"/>
              </a:rPr>
              <a:t>访问搜索屏幕</a:t>
            </a:r>
            <a:endParaRPr lang="en-GB" altLang="en-US" sz="16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608" name="Rectangle 47">
            <a:extLst>
              <a:ext uri="{FF2B5EF4-FFF2-40B4-BE49-F238E27FC236}">
                <a16:creationId xmlns:a16="http://schemas.microsoft.com/office/drawing/2014/main" id="{1487725F-11CC-24DF-64FF-6277C5EC7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410200"/>
            <a:ext cx="1012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SimHei" panose="02010609060101010101" pitchFamily="49" charset="-122"/>
                <a:ea typeface="SimHei" panose="02010609060101010101" pitchFamily="49" charset="-122"/>
              </a:rPr>
              <a:t>输入检索准则</a:t>
            </a:r>
            <a:endParaRPr lang="en-GB" altLang="en-US" sz="16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609" name="Rectangle 48">
            <a:extLst>
              <a:ext uri="{FF2B5EF4-FFF2-40B4-BE49-F238E27FC236}">
                <a16:creationId xmlns:a16="http://schemas.microsoft.com/office/drawing/2014/main" id="{04741F06-91E4-792D-4C56-4D5E945E3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10200"/>
            <a:ext cx="1238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SimHei" panose="02010609060101010101" pitchFamily="49" charset="-122"/>
                <a:ea typeface="SimHei" panose="02010609060101010101" pitchFamily="49" charset="-122"/>
              </a:rPr>
              <a:t>找出所需图书</a:t>
            </a:r>
            <a:endParaRPr lang="en-GB" altLang="en-US" sz="16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610" name="Rectangle 49">
            <a:extLst>
              <a:ext uri="{FF2B5EF4-FFF2-40B4-BE49-F238E27FC236}">
                <a16:creationId xmlns:a16="http://schemas.microsoft.com/office/drawing/2014/main" id="{4475FB5A-C48C-261F-3406-AAAC77DCA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486400"/>
            <a:ext cx="121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zh-CN" altLang="en-US" sz="1600" b="1">
                <a:latin typeface="SimHei" panose="02010609060101010101" pitchFamily="49" charset="-122"/>
                <a:ea typeface="SimHei" panose="02010609060101010101" pitchFamily="49" charset="-122"/>
              </a:rPr>
              <a:t>记录图书位置</a:t>
            </a:r>
            <a:endParaRPr lang="en-GB" altLang="en-US" sz="16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611" name="Text Box 50">
            <a:extLst>
              <a:ext uri="{FF2B5EF4-FFF2-40B4-BE49-F238E27FC236}">
                <a16:creationId xmlns:a16="http://schemas.microsoft.com/office/drawing/2014/main" id="{11F8A429-598B-06D3-7FF9-1EF4DBA36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2633663"/>
            <a:ext cx="30035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>
              <a:lnSpc>
                <a:spcPct val="50000"/>
              </a:lnSpc>
              <a:spcBef>
                <a:spcPts val="600"/>
              </a:spcBef>
            </a:pPr>
            <a:r>
              <a:rPr lang="zh-CN" altLang="en-GB" sz="1200" b="1">
                <a:latin typeface="SimHei" panose="02010609060101010101" pitchFamily="49" charset="-122"/>
                <a:ea typeface="SimHei" panose="02010609060101010101" pitchFamily="49" charset="-122"/>
              </a:rPr>
              <a:t>执行次序</a:t>
            </a:r>
            <a:r>
              <a:rPr lang="en-GB" altLang="en-US" sz="1200" b="1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GB" altLang="zh-CN" sz="1200" b="1">
                <a:latin typeface="SimHei" panose="02010609060101010101" pitchFamily="49" charset="-122"/>
                <a:ea typeface="SimHei" panose="02010609060101010101" pitchFamily="49" charset="-122"/>
              </a:rPr>
              <a:t>0: </a:t>
            </a:r>
          </a:p>
          <a:p>
            <a:pPr eaLnBrk="0" hangingPunct="0">
              <a:lnSpc>
                <a:spcPct val="50000"/>
              </a:lnSpc>
              <a:spcBef>
                <a:spcPts val="600"/>
              </a:spcBef>
            </a:pPr>
            <a:r>
              <a:rPr lang="zh-CN" altLang="en-GB" sz="1200" b="1">
                <a:latin typeface="SimHei" panose="02010609060101010101" pitchFamily="49" charset="-122"/>
                <a:ea typeface="SimHei" panose="02010609060101010101" pitchFamily="49" charset="-122"/>
              </a:rPr>
              <a:t>执行 </a:t>
            </a:r>
            <a:r>
              <a:rPr lang="en-GB" altLang="zh-CN" sz="1200" b="1">
                <a:latin typeface="SimHei" panose="02010609060101010101" pitchFamily="49" charset="-122"/>
                <a:ea typeface="SimHei" panose="02010609060101010101" pitchFamily="49" charset="-122"/>
              </a:rPr>
              <a:t>1-3-4. </a:t>
            </a:r>
          </a:p>
          <a:p>
            <a:pPr eaLnBrk="0" hangingPunct="0">
              <a:lnSpc>
                <a:spcPct val="50000"/>
              </a:lnSpc>
              <a:spcBef>
                <a:spcPts val="600"/>
              </a:spcBef>
            </a:pPr>
            <a:r>
              <a:rPr lang="zh-CN" altLang="en-GB" sz="1200" b="1">
                <a:latin typeface="SimHei" panose="02010609060101010101" pitchFamily="49" charset="-122"/>
                <a:ea typeface="SimHei" panose="02010609060101010101" pitchFamily="49" charset="-122"/>
              </a:rPr>
              <a:t>如果不在所期望的书架上</a:t>
            </a:r>
            <a:r>
              <a:rPr lang="en-GB" altLang="zh-CN" sz="1200" b="1"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lang="zh-CN" altLang="en-GB" sz="1200" b="1">
                <a:latin typeface="SimHei" panose="02010609060101010101" pitchFamily="49" charset="-122"/>
                <a:ea typeface="SimHei" panose="02010609060101010101" pitchFamily="49" charset="-122"/>
              </a:rPr>
              <a:t>则执行 </a:t>
            </a:r>
            <a:r>
              <a:rPr lang="en-GB" altLang="zh-CN" sz="1200" b="1">
                <a:latin typeface="SimHei" panose="02010609060101010101" pitchFamily="49" charset="-122"/>
                <a:ea typeface="SimHei" panose="02010609060101010101" pitchFamily="49" charset="-122"/>
              </a:rPr>
              <a:t>2-3-4.</a:t>
            </a:r>
            <a:endParaRPr lang="en-US" altLang="zh-CN" sz="12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612" name="Text Box 51">
            <a:extLst>
              <a:ext uri="{FF2B5EF4-FFF2-40B4-BE49-F238E27FC236}">
                <a16:creationId xmlns:a16="http://schemas.microsoft.com/office/drawing/2014/main" id="{3B20D519-6DC2-4B9B-6124-E79CE7C27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491038"/>
            <a:ext cx="29273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>
              <a:lnSpc>
                <a:spcPct val="80000"/>
              </a:lnSpc>
            </a:pPr>
            <a:r>
              <a:rPr lang="zh-CN" altLang="en-GB" sz="1200" b="1">
                <a:latin typeface="SimHei" panose="02010609060101010101" pitchFamily="49" charset="-122"/>
                <a:ea typeface="SimHei" panose="02010609060101010101" pitchFamily="49" charset="-122"/>
              </a:rPr>
              <a:t>执行次序</a:t>
            </a:r>
            <a:r>
              <a:rPr lang="en-GB" altLang="en-US" sz="1200" b="1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GB" altLang="zh-CN" sz="1200" b="1">
                <a:latin typeface="SimHei" panose="02010609060101010101" pitchFamily="49" charset="-122"/>
                <a:ea typeface="SimHei" panose="02010609060101010101" pitchFamily="49" charset="-122"/>
              </a:rPr>
              <a:t>2: </a:t>
            </a:r>
          </a:p>
          <a:p>
            <a:pPr eaLnBrk="0" hangingPunct="0">
              <a:lnSpc>
                <a:spcPct val="80000"/>
              </a:lnSpc>
            </a:pPr>
            <a:r>
              <a:rPr lang="zh-CN" altLang="en-GB" sz="1200" b="1">
                <a:latin typeface="SimHei" panose="02010609060101010101" pitchFamily="49" charset="-122"/>
                <a:ea typeface="SimHei" panose="02010609060101010101" pitchFamily="49" charset="-122"/>
              </a:rPr>
              <a:t>执行 </a:t>
            </a:r>
            <a:r>
              <a:rPr lang="en-GB" altLang="zh-CN" sz="1200" b="1">
                <a:latin typeface="SimHei" panose="02010609060101010101" pitchFamily="49" charset="-122"/>
                <a:ea typeface="SimHei" panose="02010609060101010101" pitchFamily="49" charset="-122"/>
              </a:rPr>
              <a:t>2.1-2.4-2.5.</a:t>
            </a:r>
          </a:p>
          <a:p>
            <a:pPr eaLnBrk="0" hangingPunct="0">
              <a:lnSpc>
                <a:spcPct val="80000"/>
              </a:lnSpc>
            </a:pPr>
            <a:r>
              <a:rPr lang="zh-CN" altLang="en-US" sz="1200" b="1">
                <a:latin typeface="SimHei" panose="02010609060101010101" pitchFamily="49" charset="-122"/>
                <a:ea typeface="SimHei" panose="02010609060101010101" pitchFamily="49" charset="-122"/>
              </a:rPr>
              <a:t>如果未查到书，则执行</a:t>
            </a:r>
            <a:r>
              <a:rPr lang="en-GB" altLang="en-US" sz="1200" b="1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GB" altLang="zh-CN" sz="1200" b="1">
                <a:latin typeface="SimHei" panose="02010609060101010101" pitchFamily="49" charset="-122"/>
                <a:ea typeface="SimHei" panose="02010609060101010101" pitchFamily="49" charset="-122"/>
              </a:rPr>
              <a:t>2.2-2.3-2.4-2.5</a:t>
            </a:r>
            <a:endParaRPr lang="en-US" altLang="zh-CN" sz="12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613" name="Text Box 52">
            <a:extLst>
              <a:ext uri="{FF2B5EF4-FFF2-40B4-BE49-F238E27FC236}">
                <a16:creationId xmlns:a16="http://schemas.microsoft.com/office/drawing/2014/main" id="{1B12D119-3897-8BEF-5223-0D21C05B9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2.1</a:t>
            </a:r>
          </a:p>
        </p:txBody>
      </p:sp>
      <p:sp>
        <p:nvSpPr>
          <p:cNvPr id="66614" name="Text Box 53">
            <a:extLst>
              <a:ext uri="{FF2B5EF4-FFF2-40B4-BE49-F238E27FC236}">
                <a16:creationId xmlns:a16="http://schemas.microsoft.com/office/drawing/2014/main" id="{99809D4F-EDED-B636-EFE7-0D7E5F787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2.2</a:t>
            </a:r>
          </a:p>
        </p:txBody>
      </p:sp>
      <p:sp>
        <p:nvSpPr>
          <p:cNvPr id="66615" name="Text Box 54">
            <a:extLst>
              <a:ext uri="{FF2B5EF4-FFF2-40B4-BE49-F238E27FC236}">
                <a16:creationId xmlns:a16="http://schemas.microsoft.com/office/drawing/2014/main" id="{0ABAB2DF-CE82-33BC-5AFC-E1C64D979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2.3</a:t>
            </a:r>
          </a:p>
        </p:txBody>
      </p:sp>
      <p:sp>
        <p:nvSpPr>
          <p:cNvPr id="66616" name="Text Box 55">
            <a:extLst>
              <a:ext uri="{FF2B5EF4-FFF2-40B4-BE49-F238E27FC236}">
                <a16:creationId xmlns:a16="http://schemas.microsoft.com/office/drawing/2014/main" id="{AF9C5DF9-DFC3-8D92-74BD-71995EEA1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2.4</a:t>
            </a:r>
          </a:p>
        </p:txBody>
      </p:sp>
      <p:sp>
        <p:nvSpPr>
          <p:cNvPr id="66617" name="Text Box 56">
            <a:extLst>
              <a:ext uri="{FF2B5EF4-FFF2-40B4-BE49-F238E27FC236}">
                <a16:creationId xmlns:a16="http://schemas.microsoft.com/office/drawing/2014/main" id="{D56140FD-B759-DD94-5DF5-F5E0687EF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856288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0" hangingPunct="0"/>
            <a:r>
              <a:rPr lang="en-GB" altLang="zh-CN" sz="1400" b="1">
                <a:latin typeface="SimHei" panose="02010609060101010101" pitchFamily="49" charset="-122"/>
                <a:ea typeface="SimHei" panose="02010609060101010101" pitchFamily="49" charset="-122"/>
              </a:rPr>
              <a:t>2.5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C5D040-CFA1-DA18-C207-AB81BD204046}"/>
              </a:ext>
            </a:extLst>
          </p:cNvPr>
          <p:cNvGrpSpPr/>
          <p:nvPr/>
        </p:nvGrpSpPr>
        <p:grpSpPr>
          <a:xfrm>
            <a:off x="240120" y="6572940"/>
            <a:ext cx="8583840" cy="307440"/>
            <a:chOff x="240120" y="6572940"/>
            <a:chExt cx="858384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3BEAF06-975F-B9E5-69B8-03EE7BE3CCE4}"/>
                    </a:ext>
                  </a:extLst>
                </p14:cNvPr>
                <p14:cNvContentPartPr/>
                <p14:nvPr/>
              </p14:nvContentPartPr>
              <p14:xfrm>
                <a:off x="240120" y="6612180"/>
                <a:ext cx="78120" cy="28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3BEAF06-975F-B9E5-69B8-03EE7BE3CC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1120" y="6603180"/>
                  <a:ext cx="95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B89135-A6E4-6606-17A4-2EBFA3502F39}"/>
                    </a:ext>
                  </a:extLst>
                </p14:cNvPr>
                <p14:cNvContentPartPr/>
                <p14:nvPr/>
              </p14:nvContentPartPr>
              <p14:xfrm>
                <a:off x="358920" y="6572940"/>
                <a:ext cx="20520" cy="10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B89135-A6E4-6606-17A4-2EBFA3502F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0" y="6563940"/>
                  <a:ext cx="38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8D2AB0-A1E6-ED87-DEF1-1363DF3803F5}"/>
                    </a:ext>
                  </a:extLst>
                </p14:cNvPr>
                <p14:cNvContentPartPr/>
                <p14:nvPr/>
              </p14:nvContentPartPr>
              <p14:xfrm>
                <a:off x="290160" y="6643500"/>
                <a:ext cx="8533800" cy="23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8D2AB0-A1E6-ED87-DEF1-1363DF3803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1520" y="6634500"/>
                  <a:ext cx="855144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7453B3-49A8-1305-57FD-0325E4B284B6}"/>
              </a:ext>
            </a:extLst>
          </p:cNvPr>
          <p:cNvGrpSpPr/>
          <p:nvPr/>
        </p:nvGrpSpPr>
        <p:grpSpPr>
          <a:xfrm>
            <a:off x="5920560" y="1520760"/>
            <a:ext cx="380160" cy="511560"/>
            <a:chOff x="5920560" y="1520760"/>
            <a:chExt cx="38016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C3BA48-C418-FD50-7025-354FC4F42F70}"/>
                    </a:ext>
                  </a:extLst>
                </p14:cNvPr>
                <p14:cNvContentPartPr/>
                <p14:nvPr/>
              </p14:nvContentPartPr>
              <p14:xfrm>
                <a:off x="5920560" y="1538760"/>
                <a:ext cx="189720" cy="191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C3BA48-C418-FD50-7025-354FC4F42F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11560" y="1530120"/>
                  <a:ext cx="207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EE1CAB-CBAC-9711-07AE-B1481FDDD85E}"/>
                    </a:ext>
                  </a:extLst>
                </p14:cNvPr>
                <p14:cNvContentPartPr/>
                <p14:nvPr/>
              </p14:nvContentPartPr>
              <p14:xfrm>
                <a:off x="6160320" y="1520760"/>
                <a:ext cx="140400" cy="238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EE1CAB-CBAC-9711-07AE-B1481FDDD8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51680" y="1512120"/>
                  <a:ext cx="158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FD8FFB-F533-0820-9DA7-78A041B56761}"/>
                    </a:ext>
                  </a:extLst>
                </p14:cNvPr>
                <p14:cNvContentPartPr/>
                <p14:nvPr/>
              </p14:nvContentPartPr>
              <p14:xfrm>
                <a:off x="6001560" y="1694280"/>
                <a:ext cx="298440" cy="286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FD8FFB-F533-0820-9DA7-78A041B567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92920" y="1685640"/>
                  <a:ext cx="316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31F65D-EAF7-619C-3F3A-890388C33C39}"/>
                    </a:ext>
                  </a:extLst>
                </p14:cNvPr>
                <p14:cNvContentPartPr/>
                <p14:nvPr/>
              </p14:nvContentPartPr>
              <p14:xfrm>
                <a:off x="6042240" y="1765920"/>
                <a:ext cx="128520" cy="266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31F65D-EAF7-619C-3F3A-890388C33C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3240" y="1757280"/>
                  <a:ext cx="1461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5C37B3-372D-C33D-4E5A-604F7120B73E}"/>
              </a:ext>
            </a:extLst>
          </p:cNvPr>
          <p:cNvGrpSpPr/>
          <p:nvPr/>
        </p:nvGrpSpPr>
        <p:grpSpPr>
          <a:xfrm>
            <a:off x="6528600" y="1382160"/>
            <a:ext cx="2141640" cy="675720"/>
            <a:chOff x="6528600" y="1382160"/>
            <a:chExt cx="214164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A089C1-B37D-5D67-F5FA-281BFBEA5E1B}"/>
                    </a:ext>
                  </a:extLst>
                </p14:cNvPr>
                <p14:cNvContentPartPr/>
                <p14:nvPr/>
              </p14:nvContentPartPr>
              <p14:xfrm>
                <a:off x="6528600" y="1465680"/>
                <a:ext cx="467280" cy="59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A089C1-B37D-5D67-F5FA-281BFBEA5E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19600" y="1456680"/>
                  <a:ext cx="4849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6C4CBD-004D-A69D-B678-B8CE38514EF7}"/>
                    </a:ext>
                  </a:extLst>
                </p14:cNvPr>
                <p14:cNvContentPartPr/>
                <p14:nvPr/>
              </p14:nvContentPartPr>
              <p14:xfrm>
                <a:off x="7071120" y="1542360"/>
                <a:ext cx="268200" cy="43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6C4CBD-004D-A69D-B678-B8CE38514E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62120" y="1533720"/>
                  <a:ext cx="2858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53404D2-14F8-2A42-6322-B92A7E31FAFC}"/>
                    </a:ext>
                  </a:extLst>
                </p14:cNvPr>
                <p14:cNvContentPartPr/>
                <p14:nvPr/>
              </p14:nvContentPartPr>
              <p14:xfrm>
                <a:off x="7319880" y="1825320"/>
                <a:ext cx="6120" cy="1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53404D2-14F8-2A42-6322-B92A7E31FA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10880" y="1816680"/>
                  <a:ext cx="23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6FC85C-C168-00B7-B27E-FF62FF42AA64}"/>
                    </a:ext>
                  </a:extLst>
                </p14:cNvPr>
                <p14:cNvContentPartPr/>
                <p14:nvPr/>
              </p14:nvContentPartPr>
              <p14:xfrm>
                <a:off x="7331400" y="1435440"/>
                <a:ext cx="189360" cy="59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6FC85C-C168-00B7-B27E-FF62FF42AA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22400" y="1426440"/>
                  <a:ext cx="2070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B53329-5917-8D20-F52A-8EF92103B306}"/>
                    </a:ext>
                  </a:extLst>
                </p14:cNvPr>
                <p14:cNvContentPartPr/>
                <p14:nvPr/>
              </p14:nvContentPartPr>
              <p14:xfrm>
                <a:off x="7626960" y="1618320"/>
                <a:ext cx="240840" cy="251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B53329-5917-8D20-F52A-8EF92103B3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18320" y="1609320"/>
                  <a:ext cx="258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8CE2BA-8A93-C0ED-6E4F-142BE27C2841}"/>
                    </a:ext>
                  </a:extLst>
                </p14:cNvPr>
                <p14:cNvContentPartPr/>
                <p14:nvPr/>
              </p14:nvContentPartPr>
              <p14:xfrm>
                <a:off x="7860240" y="1549560"/>
                <a:ext cx="267480" cy="32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8CE2BA-8A93-C0ED-6E4F-142BE27C28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51240" y="1540560"/>
                  <a:ext cx="2851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9B241E-55DC-25A5-5023-2100D648B6C9}"/>
                    </a:ext>
                  </a:extLst>
                </p14:cNvPr>
                <p14:cNvContentPartPr/>
                <p14:nvPr/>
              </p14:nvContentPartPr>
              <p14:xfrm>
                <a:off x="7845840" y="1382160"/>
                <a:ext cx="209160" cy="568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9B241E-55DC-25A5-5023-2100D648B6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37200" y="1373160"/>
                  <a:ext cx="22680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E767DE-5B19-26F0-D4EE-5DEF8874BF53}"/>
                    </a:ext>
                  </a:extLst>
                </p14:cNvPr>
                <p14:cNvContentPartPr/>
                <p14:nvPr/>
              </p14:nvContentPartPr>
              <p14:xfrm>
                <a:off x="8267040" y="1491960"/>
                <a:ext cx="82080" cy="37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E767DE-5B19-26F0-D4EE-5DEF8874BF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58040" y="1482960"/>
                  <a:ext cx="99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CB83FB-6394-584E-1894-5E79DC0A1080}"/>
                    </a:ext>
                  </a:extLst>
                </p14:cNvPr>
                <p14:cNvContentPartPr/>
                <p14:nvPr/>
              </p14:nvContentPartPr>
              <p14:xfrm>
                <a:off x="8411760" y="1454880"/>
                <a:ext cx="200520" cy="53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CB83FB-6394-584E-1894-5E79DC0A10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03120" y="1446240"/>
                  <a:ext cx="21816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A7995D6-D152-A032-7F7C-5D07DFE14D53}"/>
                    </a:ext>
                  </a:extLst>
                </p14:cNvPr>
                <p14:cNvContentPartPr/>
                <p14:nvPr/>
              </p14:nvContentPartPr>
              <p14:xfrm>
                <a:off x="8533800" y="1618680"/>
                <a:ext cx="136440" cy="17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A7995D6-D152-A032-7F7C-5D07DFE14D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24800" y="1610040"/>
                  <a:ext cx="1540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950F92A-BFF7-A139-0871-425F68C8C1CC}"/>
                  </a:ext>
                </a:extLst>
              </p14:cNvPr>
              <p14:cNvContentPartPr/>
              <p14:nvPr/>
            </p14:nvContentPartPr>
            <p14:xfrm>
              <a:off x="9004680" y="189156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950F92A-BFF7-A139-0871-425F68C8C1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96040" y="1882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C95F760-DF76-C261-7D62-0571163A2923}"/>
                  </a:ext>
                </a:extLst>
              </p14:cNvPr>
              <p14:cNvContentPartPr/>
              <p14:nvPr/>
            </p14:nvContentPartPr>
            <p14:xfrm>
              <a:off x="3842707" y="4963236"/>
              <a:ext cx="2531880" cy="105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C95F760-DF76-C261-7D62-0571163A292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34067" y="4954596"/>
                <a:ext cx="25495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D72AF43-4867-ED76-AF19-8F59C8428EDD}"/>
                  </a:ext>
                </a:extLst>
              </p14:cNvPr>
              <p14:cNvContentPartPr/>
              <p14:nvPr/>
            </p14:nvContentPartPr>
            <p14:xfrm>
              <a:off x="3850987" y="4733556"/>
              <a:ext cx="460080" cy="337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D72AF43-4867-ED76-AF19-8F59C8428E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41987" y="4724556"/>
                <a:ext cx="477720" cy="35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D6F33-EBC7-4D89-8CD6-B6C1BADB0098}"/>
              </a:ext>
            </a:extLst>
          </p:cNvPr>
          <p:cNvGrpSpPr/>
          <p:nvPr/>
        </p:nvGrpSpPr>
        <p:grpSpPr>
          <a:xfrm>
            <a:off x="6450909" y="4700028"/>
            <a:ext cx="2180160" cy="383760"/>
            <a:chOff x="6450909" y="4700028"/>
            <a:chExt cx="218016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401C18-F377-9232-0648-0DAD46EDCFA2}"/>
                    </a:ext>
                  </a:extLst>
                </p14:cNvPr>
                <p14:cNvContentPartPr/>
                <p14:nvPr/>
              </p14:nvContentPartPr>
              <p14:xfrm>
                <a:off x="6521109" y="4827468"/>
                <a:ext cx="191520" cy="24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401C18-F377-9232-0648-0DAD46EDCF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12109" y="4818468"/>
                  <a:ext cx="209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8A92D1-6F0A-D4D6-C8D8-0DF29582E5EB}"/>
                    </a:ext>
                  </a:extLst>
                </p14:cNvPr>
                <p14:cNvContentPartPr/>
                <p14:nvPr/>
              </p14:nvContentPartPr>
              <p14:xfrm>
                <a:off x="6491589" y="4916028"/>
                <a:ext cx="172440" cy="25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8A92D1-6F0A-D4D6-C8D8-0DF29582E5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82949" y="4907388"/>
                  <a:ext cx="190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DA22C7-FD10-324F-2472-D521E8D81F31}"/>
                    </a:ext>
                  </a:extLst>
                </p14:cNvPr>
                <p14:cNvContentPartPr/>
                <p14:nvPr/>
              </p14:nvContentPartPr>
              <p14:xfrm>
                <a:off x="6450909" y="4761228"/>
                <a:ext cx="144360" cy="253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DA22C7-FD10-324F-2472-D521E8D81F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2269" y="4752228"/>
                  <a:ext cx="162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D80AFF-3494-2F39-755E-38CEAADC2DD2}"/>
                    </a:ext>
                  </a:extLst>
                </p14:cNvPr>
                <p14:cNvContentPartPr/>
                <p14:nvPr/>
              </p14:nvContentPartPr>
              <p14:xfrm>
                <a:off x="6822789" y="4740348"/>
                <a:ext cx="106560" cy="214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D80AFF-3494-2F39-755E-38CEAADC2D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13789" y="4731348"/>
                  <a:ext cx="124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AD0E88B-1FD5-6DAA-4446-9C28CB2E771D}"/>
                    </a:ext>
                  </a:extLst>
                </p14:cNvPr>
                <p14:cNvContentPartPr/>
                <p14:nvPr/>
              </p14:nvContentPartPr>
              <p14:xfrm>
                <a:off x="6816669" y="4868508"/>
                <a:ext cx="50400" cy="9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AD0E88B-1FD5-6DAA-4446-9C28CB2E77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07669" y="4859508"/>
                  <a:ext cx="68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4E32015-74FA-1A2C-CA92-667F29F26A7A}"/>
                    </a:ext>
                  </a:extLst>
                </p14:cNvPr>
                <p14:cNvContentPartPr/>
                <p14:nvPr/>
              </p14:nvContentPartPr>
              <p14:xfrm>
                <a:off x="6979749" y="4833588"/>
                <a:ext cx="9000" cy="4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4E32015-74FA-1A2C-CA92-667F29F26A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71109" y="4824588"/>
                  <a:ext cx="26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ADE7C5E-1776-759E-FB8D-D97F82015D08}"/>
                    </a:ext>
                  </a:extLst>
                </p14:cNvPr>
                <p14:cNvContentPartPr/>
                <p14:nvPr/>
              </p14:nvContentPartPr>
              <p14:xfrm>
                <a:off x="7014669" y="4700028"/>
                <a:ext cx="22320" cy="31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DE7C5E-1776-759E-FB8D-D97F82015D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6029" y="4691388"/>
                  <a:ext cx="399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9C0F98-6E27-8B3B-74DE-45771C56C3C5}"/>
                    </a:ext>
                  </a:extLst>
                </p14:cNvPr>
                <p14:cNvContentPartPr/>
                <p14:nvPr/>
              </p14:nvContentPartPr>
              <p14:xfrm>
                <a:off x="7045629" y="4846908"/>
                <a:ext cx="4320" cy="2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9C0F98-6E27-8B3B-74DE-45771C56C3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36629" y="4838268"/>
                  <a:ext cx="21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5782BB-9DA2-BF7C-9763-06B4886679FD}"/>
                    </a:ext>
                  </a:extLst>
                </p14:cNvPr>
                <p14:cNvContentPartPr/>
                <p14:nvPr/>
              </p14:nvContentPartPr>
              <p14:xfrm>
                <a:off x="7082349" y="4735668"/>
                <a:ext cx="95040" cy="9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5782BB-9DA2-BF7C-9763-06B4886679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73709" y="4727028"/>
                  <a:ext cx="112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229961C-CCDE-5215-EF37-DAC830A70A93}"/>
                    </a:ext>
                  </a:extLst>
                </p14:cNvPr>
                <p14:cNvContentPartPr/>
                <p14:nvPr/>
              </p14:nvContentPartPr>
              <p14:xfrm>
                <a:off x="7122669" y="4709028"/>
                <a:ext cx="9720" cy="11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229961C-CCDE-5215-EF37-DAC830A70A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13669" y="4700388"/>
                  <a:ext cx="27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AB3ED5-2E2E-CD2B-A4B8-E4720EE2991F}"/>
                    </a:ext>
                  </a:extLst>
                </p14:cNvPr>
                <p14:cNvContentPartPr/>
                <p14:nvPr/>
              </p14:nvContentPartPr>
              <p14:xfrm>
                <a:off x="7099629" y="4891908"/>
                <a:ext cx="9000" cy="11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AB3ED5-2E2E-CD2B-A4B8-E4720EE299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90629" y="4883268"/>
                  <a:ext cx="26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7FF8A7-68A2-85E3-87B0-DC7F39CCB68E}"/>
                    </a:ext>
                  </a:extLst>
                </p14:cNvPr>
                <p14:cNvContentPartPr/>
                <p14:nvPr/>
              </p14:nvContentPartPr>
              <p14:xfrm>
                <a:off x="7119069" y="4857348"/>
                <a:ext cx="59760" cy="22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7FF8A7-68A2-85E3-87B0-DC7F39CCB68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10069" y="4848348"/>
                  <a:ext cx="77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EC0AB0-CB12-D438-02F5-3B511901D2F1}"/>
                    </a:ext>
                  </a:extLst>
                </p14:cNvPr>
                <p14:cNvContentPartPr/>
                <p14:nvPr/>
              </p14:nvContentPartPr>
              <p14:xfrm>
                <a:off x="7108269" y="4924668"/>
                <a:ext cx="43560" cy="53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EC0AB0-CB12-D438-02F5-3B511901D2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99269" y="4916028"/>
                  <a:ext cx="61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F16708-2584-FBDD-2E51-44C152E0ADBE}"/>
                    </a:ext>
                  </a:extLst>
                </p14:cNvPr>
                <p14:cNvContentPartPr/>
                <p14:nvPr/>
              </p14:nvContentPartPr>
              <p14:xfrm>
                <a:off x="7228509" y="4835028"/>
                <a:ext cx="42120" cy="86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F16708-2584-FBDD-2E51-44C152E0AD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19509" y="4826388"/>
                  <a:ext cx="59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B17927-5A9E-424D-54AC-F220C552813E}"/>
                    </a:ext>
                  </a:extLst>
                </p14:cNvPr>
                <p14:cNvContentPartPr/>
                <p14:nvPr/>
              </p14:nvContentPartPr>
              <p14:xfrm>
                <a:off x="7239309" y="4815228"/>
                <a:ext cx="181440" cy="18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B17927-5A9E-424D-54AC-F220C55281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30669" y="4806588"/>
                  <a:ext cx="199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E08139-9860-E937-CC19-3A881784ECC6}"/>
                    </a:ext>
                  </a:extLst>
                </p14:cNvPr>
                <p14:cNvContentPartPr/>
                <p14:nvPr/>
              </p14:nvContentPartPr>
              <p14:xfrm>
                <a:off x="7467909" y="4806228"/>
                <a:ext cx="73800" cy="194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E08139-9860-E937-CC19-3A881784EC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58909" y="4797588"/>
                  <a:ext cx="91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E259DC-068C-CF3C-9CA2-2FC15B084927}"/>
                    </a:ext>
                  </a:extLst>
                </p14:cNvPr>
                <p14:cNvContentPartPr/>
                <p14:nvPr/>
              </p14:nvContentPartPr>
              <p14:xfrm>
                <a:off x="7544229" y="4831428"/>
                <a:ext cx="100080" cy="38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E259DC-068C-CF3C-9CA2-2FC15B0849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35589" y="4822428"/>
                  <a:ext cx="117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CE830C-91CD-7DBA-8A1C-805C531D3384}"/>
                    </a:ext>
                  </a:extLst>
                </p14:cNvPr>
                <p14:cNvContentPartPr/>
                <p14:nvPr/>
              </p14:nvContentPartPr>
              <p14:xfrm>
                <a:off x="7576629" y="4789308"/>
                <a:ext cx="65160" cy="228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CE830C-91CD-7DBA-8A1C-805C531D338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67629" y="4780668"/>
                  <a:ext cx="82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000696-E3CD-C89D-ED0C-2CAA68992014}"/>
                    </a:ext>
                  </a:extLst>
                </p14:cNvPr>
                <p14:cNvContentPartPr/>
                <p14:nvPr/>
              </p14:nvContentPartPr>
              <p14:xfrm>
                <a:off x="7731789" y="4799028"/>
                <a:ext cx="48240" cy="18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000696-E3CD-C89D-ED0C-2CAA689920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23149" y="4790388"/>
                  <a:ext cx="65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A94E7E-E084-40A6-6FB7-58D092D01BDE}"/>
                    </a:ext>
                  </a:extLst>
                </p14:cNvPr>
                <p14:cNvContentPartPr/>
                <p14:nvPr/>
              </p14:nvContentPartPr>
              <p14:xfrm>
                <a:off x="7808109" y="4773108"/>
                <a:ext cx="116280" cy="232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A94E7E-E084-40A6-6FB7-58D092D01B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99109" y="4764468"/>
                  <a:ext cx="133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2B35F69-DA3E-E98D-1C05-11D8F54D1447}"/>
                    </a:ext>
                  </a:extLst>
                </p14:cNvPr>
                <p14:cNvContentPartPr/>
                <p14:nvPr/>
              </p14:nvContentPartPr>
              <p14:xfrm>
                <a:off x="7866429" y="4858068"/>
                <a:ext cx="67320" cy="58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2B35F69-DA3E-E98D-1C05-11D8F54D14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57429" y="4849428"/>
                  <a:ext cx="84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B604A7-20B7-4416-3775-313EDE08E1FB}"/>
                    </a:ext>
                  </a:extLst>
                </p14:cNvPr>
                <p14:cNvContentPartPr/>
                <p14:nvPr/>
              </p14:nvContentPartPr>
              <p14:xfrm>
                <a:off x="8047509" y="4837908"/>
                <a:ext cx="22680" cy="27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B604A7-20B7-4416-3775-313EDE08E1F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38509" y="4828908"/>
                  <a:ext cx="40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912F51-F0AD-7459-9D19-E443D541FB30}"/>
                    </a:ext>
                  </a:extLst>
                </p14:cNvPr>
                <p14:cNvContentPartPr/>
                <p14:nvPr/>
              </p14:nvContentPartPr>
              <p14:xfrm>
                <a:off x="8035989" y="4861308"/>
                <a:ext cx="55080" cy="42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912F51-F0AD-7459-9D19-E443D541FB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26989" y="4852308"/>
                  <a:ext cx="72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DAAA08-7319-23E8-2705-ED525D274C68}"/>
                    </a:ext>
                  </a:extLst>
                </p14:cNvPr>
                <p14:cNvContentPartPr/>
                <p14:nvPr/>
              </p14:nvContentPartPr>
              <p14:xfrm>
                <a:off x="8121309" y="4749708"/>
                <a:ext cx="83160" cy="128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DAAA08-7319-23E8-2705-ED525D274C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12669" y="4740708"/>
                  <a:ext cx="10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5332B6-2084-7A89-E21D-11BA61E4DA49}"/>
                    </a:ext>
                  </a:extLst>
                </p14:cNvPr>
                <p14:cNvContentPartPr/>
                <p14:nvPr/>
              </p14:nvContentPartPr>
              <p14:xfrm>
                <a:off x="8106909" y="4869228"/>
                <a:ext cx="12780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5332B6-2084-7A89-E21D-11BA61E4DA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98269" y="4860588"/>
                  <a:ext cx="145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0D6A70-AE43-11FB-6167-F957E2E54147}"/>
                    </a:ext>
                  </a:extLst>
                </p14:cNvPr>
                <p14:cNvContentPartPr/>
                <p14:nvPr/>
              </p14:nvContentPartPr>
              <p14:xfrm>
                <a:off x="8341269" y="4701828"/>
                <a:ext cx="112320" cy="7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0D6A70-AE43-11FB-6167-F957E2E541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32269" y="4692828"/>
                  <a:ext cx="129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F54F268-CA90-882F-15EF-534AE04B793C}"/>
                    </a:ext>
                  </a:extLst>
                </p14:cNvPr>
                <p14:cNvContentPartPr/>
                <p14:nvPr/>
              </p14:nvContentPartPr>
              <p14:xfrm>
                <a:off x="8282229" y="4797948"/>
                <a:ext cx="72360" cy="185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F54F268-CA90-882F-15EF-534AE04B79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73229" y="4788948"/>
                  <a:ext cx="90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62C4E-9AFC-AADD-CBDE-FA90EBBF3CAB}"/>
                    </a:ext>
                  </a:extLst>
                </p14:cNvPr>
                <p14:cNvContentPartPr/>
                <p14:nvPr/>
              </p14:nvContentPartPr>
              <p14:xfrm>
                <a:off x="8366109" y="4777788"/>
                <a:ext cx="163440" cy="19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62C4E-9AFC-AADD-CBDE-FA90EBBF3C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57469" y="4768788"/>
                  <a:ext cx="181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C90FC7A-A873-FF2F-C6F6-A02C1C1BBA67}"/>
                    </a:ext>
                  </a:extLst>
                </p14:cNvPr>
                <p14:cNvContentPartPr/>
                <p14:nvPr/>
              </p14:nvContentPartPr>
              <p14:xfrm>
                <a:off x="8630709" y="4939788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C90FC7A-A873-FF2F-C6F6-A02C1C1BBA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21709" y="4931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>
            <a:extLst>
              <a:ext uri="{FF2B5EF4-FFF2-40B4-BE49-F238E27FC236}">
                <a16:creationId xmlns:a16="http://schemas.microsoft.com/office/drawing/2014/main" id="{F6DE7EF1-BC1E-5E5F-8158-DBAC14BDC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7.7.1 </a:t>
            </a:r>
            <a:r>
              <a:rPr lang="zh-CN" altLang="en-US">
                <a:effectLst/>
              </a:rPr>
              <a:t>层次性任务分析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7E67D16E-8CCE-E01B-5B60-3B3638DFB5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另一个作用：</a:t>
            </a:r>
            <a:endParaRPr lang="en-US" altLang="zh-CN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zh-CN" altLang="en-US"/>
              <a:t>          帮助</a:t>
            </a:r>
            <a:r>
              <a:rPr lang="zh-CN" altLang="en-US">
                <a:solidFill>
                  <a:srgbClr val="FF0000"/>
                </a:solidFill>
              </a:rPr>
              <a:t>形成培训资料和文档</a:t>
            </a:r>
          </a:p>
          <a:p>
            <a:pPr lvl="1" eaLnBrk="1" hangingPunct="1"/>
            <a:endParaRPr lang="en-US" altLang="zh-CN"/>
          </a:p>
        </p:txBody>
      </p:sp>
      <p:sp>
        <p:nvSpPr>
          <p:cNvPr id="67587" name="灯片编号占位符 3">
            <a:extLst>
              <a:ext uri="{FF2B5EF4-FFF2-40B4-BE49-F238E27FC236}">
                <a16:creationId xmlns:a16="http://schemas.microsoft.com/office/drawing/2014/main" id="{065D3E98-9855-C2AB-B470-129270B899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AC0A144-B847-4115-BB97-52C5073F4B71}" type="slidenum">
              <a:rPr lang="en-US" altLang="zh-CN" sz="1200">
                <a:solidFill>
                  <a:srgbClr val="B5A788"/>
                </a:solidFill>
              </a:rPr>
              <a:pPr/>
              <a:t>56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:a16="http://schemas.microsoft.com/office/drawing/2014/main" id="{95A41769-29D0-39D1-C383-CFB5469CD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ffectLst/>
              </a:rPr>
              <a:t>小结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B31D5E60-BA74-CE65-3CC7-7756FA0EAF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本章要点</a:t>
            </a:r>
          </a:p>
          <a:p>
            <a:pPr lvl="1" eaLnBrk="1" hangingPunct="1"/>
            <a:r>
              <a:rPr lang="zh-CN" altLang="en-US" sz="2400"/>
              <a:t>建立正确的需求对交互式产品的成功至关重要</a:t>
            </a:r>
          </a:p>
          <a:p>
            <a:pPr lvl="1" eaLnBrk="1" hangingPunct="1"/>
            <a:r>
              <a:rPr lang="zh-CN" altLang="en-US" sz="2400"/>
              <a:t>存在不同类型需求，包括功能、数据、环境、用户和可用性需求</a:t>
            </a:r>
          </a:p>
          <a:p>
            <a:pPr lvl="1" eaLnBrk="1" hangingPunct="1"/>
            <a:r>
              <a:rPr lang="zh-CN" altLang="en-US" sz="2400"/>
              <a:t>需求活动中常用的数据收集技术包括问卷调查、访谈、专题组和研讨会、自然观察，以及研究文档</a:t>
            </a:r>
          </a:p>
          <a:p>
            <a:pPr lvl="1" eaLnBrk="1" hangingPunct="1"/>
            <a:r>
              <a:rPr lang="zh-CN" altLang="en-US" sz="2400"/>
              <a:t>用户任务描述（情节、用例和基本用例）能帮助用户明确说明实际工作，也可用于展望新产品的使用</a:t>
            </a:r>
          </a:p>
          <a:p>
            <a:pPr lvl="1" eaLnBrk="1" hangingPunct="1"/>
            <a:r>
              <a:rPr lang="zh-CN" altLang="en-US" sz="2400"/>
              <a:t>任务分析技术有助于研究现有系统和当前的工作实践</a:t>
            </a:r>
          </a:p>
        </p:txBody>
      </p:sp>
      <p:sp>
        <p:nvSpPr>
          <p:cNvPr id="68611" name="灯片编号占位符 3">
            <a:extLst>
              <a:ext uri="{FF2B5EF4-FFF2-40B4-BE49-F238E27FC236}">
                <a16:creationId xmlns:a16="http://schemas.microsoft.com/office/drawing/2014/main" id="{D1425756-BAFE-F960-9D9A-789353157B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9BF7F61-EEE0-4FC2-AFBC-28609A720F69}" type="slidenum">
              <a:rPr lang="en-US" altLang="zh-CN" sz="1200">
                <a:solidFill>
                  <a:srgbClr val="B5A788"/>
                </a:solidFill>
              </a:rPr>
              <a:pPr/>
              <a:t>57</a:t>
            </a:fld>
            <a:endParaRPr lang="en-US" altLang="zh-CN" sz="1200">
              <a:solidFill>
                <a:srgbClr val="B5A78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3FB3DB-F8D5-8C0C-81B8-8C474CDDD77C}"/>
                  </a:ext>
                </a:extLst>
              </p14:cNvPr>
              <p14:cNvContentPartPr/>
              <p14:nvPr/>
            </p14:nvContentPartPr>
            <p14:xfrm>
              <a:off x="1849140" y="3147133"/>
              <a:ext cx="2691360" cy="6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3FB3DB-F8D5-8C0C-81B8-8C474CDDD7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0140" y="3138133"/>
                <a:ext cx="2709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4F7A09-BDDE-DD4C-25D3-ED0ABD8E6482}"/>
                  </a:ext>
                </a:extLst>
              </p14:cNvPr>
              <p14:cNvContentPartPr/>
              <p14:nvPr/>
            </p14:nvContentPartPr>
            <p14:xfrm>
              <a:off x="1648620" y="2377453"/>
              <a:ext cx="553320" cy="605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4F7A09-BDDE-DD4C-25D3-ED0ABD8E6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9620" y="2368813"/>
                <a:ext cx="570960" cy="62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A4BB4-ADBC-E456-46C6-80CBC6DB886F}"/>
              </a:ext>
            </a:extLst>
          </p:cNvPr>
          <p:cNvGrpSpPr/>
          <p:nvPr/>
        </p:nvGrpSpPr>
        <p:grpSpPr>
          <a:xfrm>
            <a:off x="3679740" y="972373"/>
            <a:ext cx="4918680" cy="1988280"/>
            <a:chOff x="3679740" y="972373"/>
            <a:chExt cx="4918680" cy="19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1588572-72C6-77A5-1B6B-FB5AC97E1339}"/>
                    </a:ext>
                  </a:extLst>
                </p14:cNvPr>
                <p14:cNvContentPartPr/>
                <p14:nvPr/>
              </p14:nvContentPartPr>
              <p14:xfrm>
                <a:off x="3679740" y="2288533"/>
                <a:ext cx="1009800" cy="551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1588572-72C6-77A5-1B6B-FB5AC97E13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70740" y="2279533"/>
                  <a:ext cx="10274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967FA9-40A3-02C8-A757-CC2987CB4363}"/>
                    </a:ext>
                  </a:extLst>
                </p14:cNvPr>
                <p14:cNvContentPartPr/>
                <p14:nvPr/>
              </p14:nvContentPartPr>
              <p14:xfrm>
                <a:off x="5100660" y="2782453"/>
                <a:ext cx="3161520" cy="129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967FA9-40A3-02C8-A757-CC2987CB43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91660" y="2773813"/>
                  <a:ext cx="317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974358-5BF9-5D21-2115-A6903F53E82A}"/>
                    </a:ext>
                  </a:extLst>
                </p14:cNvPr>
                <p14:cNvContentPartPr/>
                <p14:nvPr/>
              </p14:nvContentPartPr>
              <p14:xfrm>
                <a:off x="5747940" y="2656453"/>
                <a:ext cx="2850480" cy="114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974358-5BF9-5D21-2115-A6903F53E8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38940" y="2647813"/>
                  <a:ext cx="2868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8D15BC-95C5-5F19-0E7D-59EAFBA766D7}"/>
                    </a:ext>
                  </a:extLst>
                </p14:cNvPr>
                <p14:cNvContentPartPr/>
                <p14:nvPr/>
              </p14:nvContentPartPr>
              <p14:xfrm>
                <a:off x="7337700" y="2347933"/>
                <a:ext cx="817920" cy="612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8D15BC-95C5-5F19-0E7D-59EAFBA766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28700" y="2339293"/>
                  <a:ext cx="83556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B64CB2-3A56-8C4C-0963-F9B3FB9BBA5D}"/>
                    </a:ext>
                  </a:extLst>
                </p14:cNvPr>
                <p14:cNvContentPartPr/>
                <p14:nvPr/>
              </p14:nvContentPartPr>
              <p14:xfrm>
                <a:off x="7739460" y="1493653"/>
                <a:ext cx="92160" cy="87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B64CB2-3A56-8C4C-0963-F9B3FB9BBA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30820" y="1485013"/>
                  <a:ext cx="10980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A82414-D57D-FF49-0193-2FAE3E36AD21}"/>
                    </a:ext>
                  </a:extLst>
                </p14:cNvPr>
                <p14:cNvContentPartPr/>
                <p14:nvPr/>
              </p14:nvContentPartPr>
              <p14:xfrm>
                <a:off x="7637220" y="2184493"/>
                <a:ext cx="351360" cy="27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A82414-D57D-FF49-0193-2FAE3E36AD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28580" y="2175493"/>
                  <a:ext cx="369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B7C3B4-0023-6765-18F0-BE142A31809B}"/>
                    </a:ext>
                  </a:extLst>
                </p14:cNvPr>
                <p14:cNvContentPartPr/>
                <p14:nvPr/>
              </p14:nvContentPartPr>
              <p14:xfrm>
                <a:off x="7250940" y="1126453"/>
                <a:ext cx="202320" cy="20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B7C3B4-0023-6765-18F0-BE142A3180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42300" y="1117453"/>
                  <a:ext cx="219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F2BBAA-A4BD-DA53-4606-A8B14368A735}"/>
                    </a:ext>
                  </a:extLst>
                </p14:cNvPr>
                <p14:cNvContentPartPr/>
                <p14:nvPr/>
              </p14:nvContentPartPr>
              <p14:xfrm>
                <a:off x="7356060" y="1154533"/>
                <a:ext cx="43200" cy="363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F2BBAA-A4BD-DA53-4606-A8B14368A7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47060" y="1145893"/>
                  <a:ext cx="608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9949CE-9ACB-88B1-77F9-4FFB4D49DA42}"/>
                    </a:ext>
                  </a:extLst>
                </p14:cNvPr>
                <p14:cNvContentPartPr/>
                <p14:nvPr/>
              </p14:nvContentPartPr>
              <p14:xfrm>
                <a:off x="7525620" y="1112053"/>
                <a:ext cx="235440" cy="36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9949CE-9ACB-88B1-77F9-4FFB4D49DA4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16620" y="1103413"/>
                  <a:ext cx="253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0E50952-6686-7F61-9D9D-EA56DCC238DC}"/>
                    </a:ext>
                  </a:extLst>
                </p14:cNvPr>
                <p14:cNvContentPartPr/>
                <p14:nvPr/>
              </p14:nvContentPartPr>
              <p14:xfrm>
                <a:off x="7813260" y="1167853"/>
                <a:ext cx="237600" cy="13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0E50952-6686-7F61-9D9D-EA56DCC238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04260" y="1159213"/>
                  <a:ext cx="255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02E15D-1170-5CD9-A076-C4CB665CE214}"/>
                    </a:ext>
                  </a:extLst>
                </p14:cNvPr>
                <p14:cNvContentPartPr/>
                <p14:nvPr/>
              </p14:nvContentPartPr>
              <p14:xfrm>
                <a:off x="7928100" y="1007653"/>
                <a:ext cx="16560" cy="31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02E15D-1170-5CD9-A076-C4CB665CE2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9100" y="999013"/>
                  <a:ext cx="34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E681EE-E3B8-5A1C-B54B-7D46E13BE5A0}"/>
                    </a:ext>
                  </a:extLst>
                </p14:cNvPr>
                <p14:cNvContentPartPr/>
                <p14:nvPr/>
              </p14:nvContentPartPr>
              <p14:xfrm>
                <a:off x="7934940" y="972373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E681EE-E3B8-5A1C-B54B-7D46E13BE5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6300" y="9633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C902E9-2793-BFD4-29E7-400D2FE3DB62}"/>
                    </a:ext>
                  </a:extLst>
                </p14:cNvPr>
                <p14:cNvContentPartPr/>
                <p14:nvPr/>
              </p14:nvContentPartPr>
              <p14:xfrm>
                <a:off x="7928100" y="972373"/>
                <a:ext cx="24840" cy="67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C902E9-2793-BFD4-29E7-400D2FE3DB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19100" y="963373"/>
                  <a:ext cx="42480" cy="68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C9DA5-BD3A-648E-C7BE-1026BEA3D2E0}"/>
              </a:ext>
            </a:extLst>
          </p:cNvPr>
          <p:cNvGrpSpPr/>
          <p:nvPr/>
        </p:nvGrpSpPr>
        <p:grpSpPr>
          <a:xfrm>
            <a:off x="2920140" y="4052173"/>
            <a:ext cx="5193720" cy="875520"/>
            <a:chOff x="2920140" y="4052173"/>
            <a:chExt cx="519372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604F24-0259-E09B-4A3C-99DD538EB76B}"/>
                    </a:ext>
                  </a:extLst>
                </p14:cNvPr>
                <p14:cNvContentPartPr/>
                <p14:nvPr/>
              </p14:nvContentPartPr>
              <p14:xfrm>
                <a:off x="2920140" y="4743013"/>
                <a:ext cx="4509720" cy="16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604F24-0259-E09B-4A3C-99DD538EB7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11500" y="4734013"/>
                  <a:ext cx="4527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DEC7A2-8900-AC51-315D-65144E9E3C32}"/>
                    </a:ext>
                  </a:extLst>
                </p14:cNvPr>
                <p14:cNvContentPartPr/>
                <p14:nvPr/>
              </p14:nvContentPartPr>
              <p14:xfrm>
                <a:off x="4255740" y="4283653"/>
                <a:ext cx="136800" cy="60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DEC7A2-8900-AC51-315D-65144E9E3C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7100" y="4274653"/>
                  <a:ext cx="1544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B06E36-AB42-D656-6385-7996B8005DD1}"/>
                    </a:ext>
                  </a:extLst>
                </p14:cNvPr>
                <p14:cNvContentPartPr/>
                <p14:nvPr/>
              </p14:nvContentPartPr>
              <p14:xfrm>
                <a:off x="4372380" y="4237213"/>
                <a:ext cx="2974320" cy="69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B06E36-AB42-D656-6385-7996B8005D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63380" y="4228213"/>
                  <a:ext cx="299196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0FAB0A-90E1-4ADC-E9FF-68C2B66CBA29}"/>
                    </a:ext>
                  </a:extLst>
                </p14:cNvPr>
                <p14:cNvContentPartPr/>
                <p14:nvPr/>
              </p14:nvContentPartPr>
              <p14:xfrm>
                <a:off x="7368660" y="4133173"/>
                <a:ext cx="144720" cy="30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0FAB0A-90E1-4ADC-E9FF-68C2B66CBA2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59660" y="4124533"/>
                  <a:ext cx="162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95F381-42D1-F3A0-6B0A-3183ABB29CAF}"/>
                    </a:ext>
                  </a:extLst>
                </p14:cNvPr>
                <p14:cNvContentPartPr/>
                <p14:nvPr/>
              </p14:nvContentPartPr>
              <p14:xfrm>
                <a:off x="7601940" y="4080613"/>
                <a:ext cx="223560" cy="179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95F381-42D1-F3A0-6B0A-3183ABB29C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93300" y="4071613"/>
                  <a:ext cx="241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7D230-0814-6C87-7054-A3662263369F}"/>
                    </a:ext>
                  </a:extLst>
                </p14:cNvPr>
                <p14:cNvContentPartPr/>
                <p14:nvPr/>
              </p14:nvContentPartPr>
              <p14:xfrm>
                <a:off x="7621740" y="4155493"/>
                <a:ext cx="259920" cy="317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7D230-0814-6C87-7054-A366226336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12740" y="4146853"/>
                  <a:ext cx="277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D2F334-25B1-7BB1-68DB-8939CCB3498F}"/>
                    </a:ext>
                  </a:extLst>
                </p14:cNvPr>
                <p14:cNvContentPartPr/>
                <p14:nvPr/>
              </p14:nvContentPartPr>
              <p14:xfrm>
                <a:off x="7918740" y="4158373"/>
                <a:ext cx="195120" cy="12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D2F334-25B1-7BB1-68DB-8939CCB349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10100" y="4149373"/>
                  <a:ext cx="212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C38C13F-3B03-68E4-B6E2-52EBD4B5542F}"/>
                    </a:ext>
                  </a:extLst>
                </p14:cNvPr>
                <p14:cNvContentPartPr/>
                <p14:nvPr/>
              </p14:nvContentPartPr>
              <p14:xfrm>
                <a:off x="7978140" y="4052173"/>
                <a:ext cx="49320" cy="35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C38C13F-3B03-68E4-B6E2-52EBD4B554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69140" y="4043533"/>
                  <a:ext cx="66960" cy="376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灯片编号占位符 3">
            <a:extLst>
              <a:ext uri="{FF2B5EF4-FFF2-40B4-BE49-F238E27FC236}">
                <a16:creationId xmlns:a16="http://schemas.microsoft.com/office/drawing/2014/main" id="{F5C1E184-85CA-1764-03C5-AFB2646838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41BD214-5E32-4617-9EE3-FEF776D4D335}" type="slidenum">
              <a:rPr lang="en-US" altLang="zh-CN" sz="1200">
                <a:solidFill>
                  <a:srgbClr val="B5A788"/>
                </a:solidFill>
              </a:rPr>
              <a:pPr/>
              <a:t>58</a:t>
            </a:fld>
            <a:endParaRPr lang="en-US" altLang="zh-CN" sz="1200">
              <a:solidFill>
                <a:srgbClr val="B5A788"/>
              </a:solidFill>
            </a:endParaRPr>
          </a:p>
        </p:txBody>
      </p:sp>
      <p:grpSp>
        <p:nvGrpSpPr>
          <p:cNvPr id="69634" name="Group 6">
            <a:extLst>
              <a:ext uri="{FF2B5EF4-FFF2-40B4-BE49-F238E27FC236}">
                <a16:creationId xmlns:a16="http://schemas.microsoft.com/office/drawing/2014/main" id="{1340686F-CEBA-1374-F46B-31858C05BE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57375" y="1000125"/>
            <a:ext cx="6429375" cy="4951413"/>
            <a:chOff x="2177" y="2112"/>
            <a:chExt cx="8144" cy="5761"/>
          </a:xfrm>
        </p:grpSpPr>
        <p:sp>
          <p:nvSpPr>
            <p:cNvPr id="69635" name="AutoShape 7">
              <a:extLst>
                <a:ext uri="{FF2B5EF4-FFF2-40B4-BE49-F238E27FC236}">
                  <a16:creationId xmlns:a16="http://schemas.microsoft.com/office/drawing/2014/main" id="{05014CF7-80B0-B248-497C-2C7FC9E75A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77" y="2112"/>
              <a:ext cx="8144" cy="5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36" name="Oval 8">
              <a:extLst>
                <a:ext uri="{FF2B5EF4-FFF2-40B4-BE49-F238E27FC236}">
                  <a16:creationId xmlns:a16="http://schemas.microsoft.com/office/drawing/2014/main" id="{95FCDF36-B2E1-B92F-FC76-9EB2A856A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2434"/>
              <a:ext cx="2275" cy="823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37" name="Oval 9">
              <a:extLst>
                <a:ext uri="{FF2B5EF4-FFF2-40B4-BE49-F238E27FC236}">
                  <a16:creationId xmlns:a16="http://schemas.microsoft.com/office/drawing/2014/main" id="{CB88EF1A-DF04-77F4-073A-DF6EFDDB7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2434"/>
              <a:ext cx="2275" cy="823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38" name="Rectangle 10">
              <a:extLst>
                <a:ext uri="{FF2B5EF4-FFF2-40B4-BE49-F238E27FC236}">
                  <a16:creationId xmlns:a16="http://schemas.microsoft.com/office/drawing/2014/main" id="{05C656B5-D5FB-3830-EDCB-EB7EC3774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2737"/>
              <a:ext cx="1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上下文调查</a:t>
              </a:r>
              <a:endParaRPr lang="en-US" altLang="zh-CN"/>
            </a:p>
          </p:txBody>
        </p:sp>
        <p:sp>
          <p:nvSpPr>
            <p:cNvPr id="69639" name="Oval 11">
              <a:extLst>
                <a:ext uri="{FF2B5EF4-FFF2-40B4-BE49-F238E27FC236}">
                  <a16:creationId xmlns:a16="http://schemas.microsoft.com/office/drawing/2014/main" id="{78F7D96F-3429-2EFC-5201-4612586C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3837"/>
              <a:ext cx="2275" cy="823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0" name="Oval 12">
              <a:extLst>
                <a:ext uri="{FF2B5EF4-FFF2-40B4-BE49-F238E27FC236}">
                  <a16:creationId xmlns:a16="http://schemas.microsoft.com/office/drawing/2014/main" id="{1F89F547-BB7B-E267-5EBE-6C3F4C584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3837"/>
              <a:ext cx="2275" cy="823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1" name="Rectangle 13">
              <a:extLst>
                <a:ext uri="{FF2B5EF4-FFF2-40B4-BE49-F238E27FC236}">
                  <a16:creationId xmlns:a16="http://schemas.microsoft.com/office/drawing/2014/main" id="{6A14F40F-F38E-8B49-54C1-D6A4FC7ED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4140"/>
              <a:ext cx="1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建立交互需求</a:t>
              </a:r>
              <a:endParaRPr lang="en-US" altLang="zh-CN"/>
            </a:p>
          </p:txBody>
        </p:sp>
        <p:sp>
          <p:nvSpPr>
            <p:cNvPr id="69642" name="Line 14">
              <a:extLst>
                <a:ext uri="{FF2B5EF4-FFF2-40B4-BE49-F238E27FC236}">
                  <a16:creationId xmlns:a16="http://schemas.microsoft.com/office/drawing/2014/main" id="{A493E103-4683-D346-21EB-8356DE08BC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1" y="3257"/>
              <a:ext cx="1" cy="428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3" name="Freeform 15">
              <a:extLst>
                <a:ext uri="{FF2B5EF4-FFF2-40B4-BE49-F238E27FC236}">
                  <a16:creationId xmlns:a16="http://schemas.microsoft.com/office/drawing/2014/main" id="{1FD32045-9AD9-9B11-67F5-DCF04C9E0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" y="3671"/>
              <a:ext cx="110" cy="166"/>
            </a:xfrm>
            <a:custGeom>
              <a:avLst/>
              <a:gdLst>
                <a:gd name="T0" fmla="*/ 110 w 110"/>
                <a:gd name="T1" fmla="*/ 0 h 166"/>
                <a:gd name="T2" fmla="*/ 55 w 110"/>
                <a:gd name="T3" fmla="*/ 166 h 166"/>
                <a:gd name="T4" fmla="*/ 0 w 110"/>
                <a:gd name="T5" fmla="*/ 0 h 166"/>
                <a:gd name="T6" fmla="*/ 110 w 110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66">
                  <a:moveTo>
                    <a:pt x="110" y="0"/>
                  </a:moveTo>
                  <a:lnTo>
                    <a:pt x="55" y="166"/>
                  </a:lnTo>
                  <a:lnTo>
                    <a:pt x="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4" name="Rectangle 16">
              <a:extLst>
                <a:ext uri="{FF2B5EF4-FFF2-40B4-BE49-F238E27FC236}">
                  <a16:creationId xmlns:a16="http://schemas.microsoft.com/office/drawing/2014/main" id="{FB6C7681-BF9C-8537-E056-E69410011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3413"/>
              <a:ext cx="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用户</a:t>
              </a:r>
              <a:endParaRPr lang="en-US" altLang="zh-CN"/>
            </a:p>
          </p:txBody>
        </p:sp>
        <p:sp>
          <p:nvSpPr>
            <p:cNvPr id="69645" name="Rectangle 17">
              <a:extLst>
                <a:ext uri="{FF2B5EF4-FFF2-40B4-BE49-F238E27FC236}">
                  <a16:creationId xmlns:a16="http://schemas.microsoft.com/office/drawing/2014/main" id="{34D2AD21-5B09-3D77-E0F8-CFD68055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" y="3413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、</a:t>
              </a:r>
              <a:endParaRPr lang="en-US" altLang="zh-CN"/>
            </a:p>
          </p:txBody>
        </p:sp>
        <p:sp>
          <p:nvSpPr>
            <p:cNvPr id="69646" name="Rectangle 18">
              <a:extLst>
                <a:ext uri="{FF2B5EF4-FFF2-40B4-BE49-F238E27FC236}">
                  <a16:creationId xmlns:a16="http://schemas.microsoft.com/office/drawing/2014/main" id="{49CA4583-97A9-A656-34EC-950160506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3413"/>
              <a:ext cx="16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任务和环境的数据</a:t>
              </a:r>
              <a:endParaRPr lang="en-US" altLang="zh-CN"/>
            </a:p>
          </p:txBody>
        </p:sp>
        <p:sp>
          <p:nvSpPr>
            <p:cNvPr id="69647" name="Rectangle 19">
              <a:extLst>
                <a:ext uri="{FF2B5EF4-FFF2-40B4-BE49-F238E27FC236}">
                  <a16:creationId xmlns:a16="http://schemas.microsoft.com/office/drawing/2014/main" id="{EAA7A91C-19E5-4F74-AB23-A9D5B182D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4" y="2144"/>
              <a:ext cx="2516" cy="16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8" name="Rectangle 20">
              <a:extLst>
                <a:ext uri="{FF2B5EF4-FFF2-40B4-BE49-F238E27FC236}">
                  <a16:creationId xmlns:a16="http://schemas.microsoft.com/office/drawing/2014/main" id="{8A47DEC2-840B-472D-F6D6-E4908A8F1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4" y="2144"/>
              <a:ext cx="2516" cy="1645"/>
            </a:xfrm>
            <a:prstGeom prst="rect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49" name="Rectangle 21">
              <a:extLst>
                <a:ext uri="{FF2B5EF4-FFF2-40B4-BE49-F238E27FC236}">
                  <a16:creationId xmlns:a16="http://schemas.microsoft.com/office/drawing/2014/main" id="{64F90E6C-E879-E53F-6EAD-25FC0631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2194"/>
              <a:ext cx="1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建立任务的情节描述</a:t>
              </a:r>
              <a:endParaRPr lang="en-US" altLang="zh-CN"/>
            </a:p>
          </p:txBody>
        </p:sp>
        <p:sp>
          <p:nvSpPr>
            <p:cNvPr id="69650" name="Rectangle 22">
              <a:extLst>
                <a:ext uri="{FF2B5EF4-FFF2-40B4-BE49-F238E27FC236}">
                  <a16:creationId xmlns:a16="http://schemas.microsoft.com/office/drawing/2014/main" id="{8316739F-FE9E-9D89-418D-D599C70E5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2450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分析问题</a:t>
              </a:r>
              <a:endParaRPr lang="en-US" altLang="zh-CN"/>
            </a:p>
          </p:txBody>
        </p:sp>
        <p:sp>
          <p:nvSpPr>
            <p:cNvPr id="69651" name="Rectangle 23">
              <a:extLst>
                <a:ext uri="{FF2B5EF4-FFF2-40B4-BE49-F238E27FC236}">
                  <a16:creationId xmlns:a16="http://schemas.microsoft.com/office/drawing/2014/main" id="{2D4C91A3-2065-51F9-ECB6-8CA3BEDEA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1" y="2450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、</a:t>
              </a:r>
              <a:endParaRPr lang="en-US" altLang="zh-CN"/>
            </a:p>
          </p:txBody>
        </p:sp>
        <p:sp>
          <p:nvSpPr>
            <p:cNvPr id="69652" name="Rectangle 24">
              <a:extLst>
                <a:ext uri="{FF2B5EF4-FFF2-40B4-BE49-F238E27FC236}">
                  <a16:creationId xmlns:a16="http://schemas.microsoft.com/office/drawing/2014/main" id="{9703F043-F152-949C-B4CC-F6FDDB4C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5" y="2450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作出假定</a:t>
              </a:r>
              <a:endParaRPr lang="en-US" altLang="zh-CN"/>
            </a:p>
          </p:txBody>
        </p:sp>
        <p:sp>
          <p:nvSpPr>
            <p:cNvPr id="69653" name="Rectangle 25">
              <a:extLst>
                <a:ext uri="{FF2B5EF4-FFF2-40B4-BE49-F238E27FC236}">
                  <a16:creationId xmlns:a16="http://schemas.microsoft.com/office/drawing/2014/main" id="{31337409-E87C-6E68-7669-C6CE35A96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5" y="2450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，</a:t>
              </a:r>
              <a:endParaRPr lang="en-US" altLang="zh-CN"/>
            </a:p>
          </p:txBody>
        </p:sp>
        <p:sp>
          <p:nvSpPr>
            <p:cNvPr id="69654" name="Rectangle 26">
              <a:extLst>
                <a:ext uri="{FF2B5EF4-FFF2-40B4-BE49-F238E27FC236}">
                  <a16:creationId xmlns:a16="http://schemas.microsoft.com/office/drawing/2014/main" id="{18C6F91F-3523-B940-E537-70EE12375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0" y="2450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提</a:t>
              </a:r>
              <a:endParaRPr lang="en-US" altLang="zh-CN"/>
            </a:p>
          </p:txBody>
        </p:sp>
        <p:sp>
          <p:nvSpPr>
            <p:cNvPr id="69655" name="Rectangle 27">
              <a:extLst>
                <a:ext uri="{FF2B5EF4-FFF2-40B4-BE49-F238E27FC236}">
                  <a16:creationId xmlns:a16="http://schemas.microsoft.com/office/drawing/2014/main" id="{41D85B32-9846-7830-844C-FD4A3694E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2716"/>
              <a:ext cx="1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出解决方案</a:t>
              </a:r>
              <a:endParaRPr lang="en-US" altLang="zh-CN"/>
            </a:p>
          </p:txBody>
        </p:sp>
        <p:sp>
          <p:nvSpPr>
            <p:cNvPr id="69656" name="Rectangle 28">
              <a:extLst>
                <a:ext uri="{FF2B5EF4-FFF2-40B4-BE49-F238E27FC236}">
                  <a16:creationId xmlns:a16="http://schemas.microsoft.com/office/drawing/2014/main" id="{FBD2E465-74ED-DD05-8775-A49C73EC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2983"/>
              <a:ext cx="2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描述新系统的使用情节</a:t>
              </a:r>
              <a:endParaRPr lang="en-US" altLang="zh-CN"/>
            </a:p>
          </p:txBody>
        </p:sp>
        <p:sp>
          <p:nvSpPr>
            <p:cNvPr id="69657" name="Rectangle 29">
              <a:extLst>
                <a:ext uri="{FF2B5EF4-FFF2-40B4-BE49-F238E27FC236}">
                  <a16:creationId xmlns:a16="http://schemas.microsoft.com/office/drawing/2014/main" id="{B8DB4C3C-1047-BCCE-5383-C8435610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3249"/>
              <a:ext cx="1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抽象为具体用例</a:t>
              </a:r>
              <a:endParaRPr lang="en-US" altLang="zh-CN"/>
            </a:p>
          </p:txBody>
        </p:sp>
        <p:sp>
          <p:nvSpPr>
            <p:cNvPr id="69658" name="Rectangle 30">
              <a:extLst>
                <a:ext uri="{FF2B5EF4-FFF2-40B4-BE49-F238E27FC236}">
                  <a16:creationId xmlns:a16="http://schemas.microsoft.com/office/drawing/2014/main" id="{7D7ED109-ADCF-D819-ADB1-8BB0C3E3B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" y="3525"/>
              <a:ext cx="2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进一步抽象为基本用例</a:t>
              </a:r>
              <a:endParaRPr lang="en-US" altLang="zh-CN"/>
            </a:p>
          </p:txBody>
        </p:sp>
        <p:sp>
          <p:nvSpPr>
            <p:cNvPr id="69659" name="Line 31">
              <a:extLst>
                <a:ext uri="{FF2B5EF4-FFF2-40B4-BE49-F238E27FC236}">
                  <a16:creationId xmlns:a16="http://schemas.microsoft.com/office/drawing/2014/main" id="{17E504F1-EDF6-41E8-7769-073DEB315C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3" y="2870"/>
              <a:ext cx="871" cy="1386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60" name="Oval 32">
              <a:extLst>
                <a:ext uri="{FF2B5EF4-FFF2-40B4-BE49-F238E27FC236}">
                  <a16:creationId xmlns:a16="http://schemas.microsoft.com/office/drawing/2014/main" id="{DC47B233-32FB-6ECF-BF9D-16FCCBAE1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5240"/>
              <a:ext cx="2275" cy="823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61" name="Oval 33">
              <a:extLst>
                <a:ext uri="{FF2B5EF4-FFF2-40B4-BE49-F238E27FC236}">
                  <a16:creationId xmlns:a16="http://schemas.microsoft.com/office/drawing/2014/main" id="{D505C10F-457F-C786-8B9A-8C248F30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5240"/>
              <a:ext cx="2275" cy="823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62" name="Rectangle 34">
              <a:extLst>
                <a:ext uri="{FF2B5EF4-FFF2-40B4-BE49-F238E27FC236}">
                  <a16:creationId xmlns:a16="http://schemas.microsoft.com/office/drawing/2014/main" id="{AB6A89E8-A83B-453A-8849-B3D7418F8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" y="5543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交互设计</a:t>
              </a:r>
              <a:endParaRPr lang="en-US" altLang="zh-CN"/>
            </a:p>
          </p:txBody>
        </p:sp>
        <p:sp>
          <p:nvSpPr>
            <p:cNvPr id="69663" name="Line 35">
              <a:extLst>
                <a:ext uri="{FF2B5EF4-FFF2-40B4-BE49-F238E27FC236}">
                  <a16:creationId xmlns:a16="http://schemas.microsoft.com/office/drawing/2014/main" id="{321751CC-FB53-9C40-8C76-D9C354FAB9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1" y="4660"/>
              <a:ext cx="1" cy="428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64" name="Freeform 36">
              <a:extLst>
                <a:ext uri="{FF2B5EF4-FFF2-40B4-BE49-F238E27FC236}">
                  <a16:creationId xmlns:a16="http://schemas.microsoft.com/office/drawing/2014/main" id="{0C717F07-F607-00BF-5AA3-D45E249E5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" y="5074"/>
              <a:ext cx="110" cy="167"/>
            </a:xfrm>
            <a:custGeom>
              <a:avLst/>
              <a:gdLst>
                <a:gd name="T0" fmla="*/ 110 w 110"/>
                <a:gd name="T1" fmla="*/ 0 h 167"/>
                <a:gd name="T2" fmla="*/ 55 w 110"/>
                <a:gd name="T3" fmla="*/ 167 h 167"/>
                <a:gd name="T4" fmla="*/ 0 w 110"/>
                <a:gd name="T5" fmla="*/ 0 h 167"/>
                <a:gd name="T6" fmla="*/ 110 w 110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67">
                  <a:moveTo>
                    <a:pt x="110" y="0"/>
                  </a:moveTo>
                  <a:lnTo>
                    <a:pt x="55" y="167"/>
                  </a:lnTo>
                  <a:lnTo>
                    <a:pt x="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65" name="Rectangle 37">
              <a:extLst>
                <a:ext uri="{FF2B5EF4-FFF2-40B4-BE49-F238E27FC236}">
                  <a16:creationId xmlns:a16="http://schemas.microsoft.com/office/drawing/2014/main" id="{3671B6D4-48ED-098F-9CCB-CFDC13A53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4816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需求描述</a:t>
              </a:r>
              <a:endParaRPr lang="en-US" altLang="zh-CN"/>
            </a:p>
          </p:txBody>
        </p:sp>
        <p:sp>
          <p:nvSpPr>
            <p:cNvPr id="69666" name="Rectangle 38">
              <a:extLst>
                <a:ext uri="{FF2B5EF4-FFF2-40B4-BE49-F238E27FC236}">
                  <a16:creationId xmlns:a16="http://schemas.microsoft.com/office/drawing/2014/main" id="{37C4CF24-7DA4-C98D-1B4E-C9ACFF07F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4816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（</a:t>
              </a:r>
              <a:endParaRPr lang="en-US" altLang="zh-CN"/>
            </a:p>
          </p:txBody>
        </p:sp>
        <p:sp>
          <p:nvSpPr>
            <p:cNvPr id="69667" name="Rectangle 39">
              <a:extLst>
                <a:ext uri="{FF2B5EF4-FFF2-40B4-BE49-F238E27FC236}">
                  <a16:creationId xmlns:a16="http://schemas.microsoft.com/office/drawing/2014/main" id="{925624B0-0B87-3D33-8DA5-3D18DD09D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4816"/>
              <a:ext cx="10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基本用例等</a:t>
              </a:r>
              <a:endParaRPr lang="en-US" altLang="zh-CN"/>
            </a:p>
          </p:txBody>
        </p:sp>
        <p:sp>
          <p:nvSpPr>
            <p:cNvPr id="69668" name="Rectangle 40">
              <a:extLst>
                <a:ext uri="{FF2B5EF4-FFF2-40B4-BE49-F238E27FC236}">
                  <a16:creationId xmlns:a16="http://schemas.microsoft.com/office/drawing/2014/main" id="{583FBD43-5BAA-09A6-2C5C-312052BF6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" y="4816"/>
              <a:ext cx="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）</a:t>
              </a:r>
              <a:endParaRPr lang="en-US" altLang="zh-CN"/>
            </a:p>
          </p:txBody>
        </p:sp>
        <p:sp>
          <p:nvSpPr>
            <p:cNvPr id="69669" name="Oval 41">
              <a:extLst>
                <a:ext uri="{FF2B5EF4-FFF2-40B4-BE49-F238E27FC236}">
                  <a16:creationId xmlns:a16="http://schemas.microsoft.com/office/drawing/2014/main" id="{5669A6B2-C59E-7369-0A75-EF755092B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6644"/>
              <a:ext cx="2275" cy="82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70" name="Oval 42">
              <a:extLst>
                <a:ext uri="{FF2B5EF4-FFF2-40B4-BE49-F238E27FC236}">
                  <a16:creationId xmlns:a16="http://schemas.microsoft.com/office/drawing/2014/main" id="{6A79EB12-10FE-2C09-B5EE-B6BC4FF27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6644"/>
              <a:ext cx="2275" cy="822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71" name="Rectangle 43">
              <a:extLst>
                <a:ext uri="{FF2B5EF4-FFF2-40B4-BE49-F238E27FC236}">
                  <a16:creationId xmlns:a16="http://schemas.microsoft.com/office/drawing/2014/main" id="{01FF41E4-7B65-1FFE-3B33-6EE29965E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6946"/>
              <a:ext cx="1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系统需求分析</a:t>
              </a:r>
              <a:endParaRPr lang="en-US" altLang="zh-CN"/>
            </a:p>
          </p:txBody>
        </p:sp>
        <p:sp>
          <p:nvSpPr>
            <p:cNvPr id="69672" name="Rectangle 44">
              <a:extLst>
                <a:ext uri="{FF2B5EF4-FFF2-40B4-BE49-F238E27FC236}">
                  <a16:creationId xmlns:a16="http://schemas.microsoft.com/office/drawing/2014/main" id="{41DAC04B-5DB0-1E6E-234D-863EBC852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6075"/>
              <a:ext cx="16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用户界面设计描述</a:t>
              </a:r>
              <a:endParaRPr lang="en-US" altLang="zh-CN"/>
            </a:p>
          </p:txBody>
        </p:sp>
        <p:sp>
          <p:nvSpPr>
            <p:cNvPr id="69673" name="Rectangle 45">
              <a:extLst>
                <a:ext uri="{FF2B5EF4-FFF2-40B4-BE49-F238E27FC236}">
                  <a16:creationId xmlns:a16="http://schemas.microsoft.com/office/drawing/2014/main" id="{A9904A84-B39A-8964-19D1-E13364C6E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" y="4321"/>
              <a:ext cx="1403" cy="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74" name="Rectangle 46">
              <a:extLst>
                <a:ext uri="{FF2B5EF4-FFF2-40B4-BE49-F238E27FC236}">
                  <a16:creationId xmlns:a16="http://schemas.microsoft.com/office/drawing/2014/main" id="{08A70874-FFBE-B3E9-AE88-5A99444BE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" y="4321"/>
              <a:ext cx="1403" cy="1113"/>
            </a:xfrm>
            <a:prstGeom prst="rect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75" name="Rectangle 47">
              <a:extLst>
                <a:ext uri="{FF2B5EF4-FFF2-40B4-BE49-F238E27FC236}">
                  <a16:creationId xmlns:a16="http://schemas.microsoft.com/office/drawing/2014/main" id="{885B905E-6139-4964-8B01-BBDBEC3E6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8" y="4498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概念设计</a:t>
              </a:r>
              <a:endParaRPr lang="en-US" altLang="zh-CN"/>
            </a:p>
          </p:txBody>
        </p:sp>
        <p:sp>
          <p:nvSpPr>
            <p:cNvPr id="69676" name="Rectangle 48">
              <a:extLst>
                <a:ext uri="{FF2B5EF4-FFF2-40B4-BE49-F238E27FC236}">
                  <a16:creationId xmlns:a16="http://schemas.microsoft.com/office/drawing/2014/main" id="{78347C5D-5DFA-39A2-6FA2-778442A2B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8" y="4775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物理设计</a:t>
              </a:r>
              <a:endParaRPr lang="en-US" altLang="zh-CN"/>
            </a:p>
          </p:txBody>
        </p:sp>
        <p:sp>
          <p:nvSpPr>
            <p:cNvPr id="69677" name="Rectangle 49">
              <a:extLst>
                <a:ext uri="{FF2B5EF4-FFF2-40B4-BE49-F238E27FC236}">
                  <a16:creationId xmlns:a16="http://schemas.microsoft.com/office/drawing/2014/main" id="{21EFA0ED-A1F9-25CF-719F-32A390D9E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8" y="5041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原型设计</a:t>
              </a:r>
              <a:endParaRPr lang="en-US" altLang="zh-CN"/>
            </a:p>
          </p:txBody>
        </p:sp>
        <p:sp>
          <p:nvSpPr>
            <p:cNvPr id="69678" name="Line 50">
              <a:extLst>
                <a:ext uri="{FF2B5EF4-FFF2-40B4-BE49-F238E27FC236}">
                  <a16:creationId xmlns:a16="http://schemas.microsoft.com/office/drawing/2014/main" id="{255FD21D-DCB4-689B-4ABB-55ADE05D53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3" y="4902"/>
              <a:ext cx="919" cy="725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79" name="Rectangle 51">
              <a:extLst>
                <a:ext uri="{FF2B5EF4-FFF2-40B4-BE49-F238E27FC236}">
                  <a16:creationId xmlns:a16="http://schemas.microsoft.com/office/drawing/2014/main" id="{30ED14F0-A991-145D-874C-0F73D9B91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" y="6111"/>
              <a:ext cx="2081" cy="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0" name="Rectangle 52">
              <a:extLst>
                <a:ext uri="{FF2B5EF4-FFF2-40B4-BE49-F238E27FC236}">
                  <a16:creationId xmlns:a16="http://schemas.microsoft.com/office/drawing/2014/main" id="{B81F77AC-05BD-3CFF-4EA8-607AD9EC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" y="6111"/>
              <a:ext cx="2081" cy="1113"/>
            </a:xfrm>
            <a:prstGeom prst="rect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1" name="Rectangle 53">
              <a:extLst>
                <a:ext uri="{FF2B5EF4-FFF2-40B4-BE49-F238E27FC236}">
                  <a16:creationId xmlns:a16="http://schemas.microsoft.com/office/drawing/2014/main" id="{7206E46A-F7C8-AFA9-2939-2AFDE456A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" y="6291"/>
              <a:ext cx="1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用例分析与建模</a:t>
              </a:r>
              <a:endParaRPr lang="en-US" altLang="zh-CN"/>
            </a:p>
          </p:txBody>
        </p:sp>
        <p:sp>
          <p:nvSpPr>
            <p:cNvPr id="69682" name="Rectangle 54">
              <a:extLst>
                <a:ext uri="{FF2B5EF4-FFF2-40B4-BE49-F238E27FC236}">
                  <a16:creationId xmlns:a16="http://schemas.microsoft.com/office/drawing/2014/main" id="{12978377-3CDD-4C5C-E99B-66F612C9A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" y="6557"/>
              <a:ext cx="1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对象分析与建模</a:t>
              </a:r>
              <a:endParaRPr lang="en-US" altLang="zh-CN"/>
            </a:p>
          </p:txBody>
        </p:sp>
        <p:sp>
          <p:nvSpPr>
            <p:cNvPr id="69683" name="Rectangle 55">
              <a:extLst>
                <a:ext uri="{FF2B5EF4-FFF2-40B4-BE49-F238E27FC236}">
                  <a16:creationId xmlns:a16="http://schemas.microsoft.com/office/drawing/2014/main" id="{039E3E0E-3477-9C5A-D9A1-FDA3DF420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" y="6833"/>
              <a:ext cx="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等等</a:t>
              </a:r>
              <a:endParaRPr lang="en-US" altLang="zh-CN"/>
            </a:p>
          </p:txBody>
        </p:sp>
        <p:sp>
          <p:nvSpPr>
            <p:cNvPr id="69684" name="Line 56">
              <a:extLst>
                <a:ext uri="{FF2B5EF4-FFF2-40B4-BE49-F238E27FC236}">
                  <a16:creationId xmlns:a16="http://schemas.microsoft.com/office/drawing/2014/main" id="{10C17C13-2391-0631-3427-2F4B1CEFBD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3" y="6644"/>
              <a:ext cx="919" cy="387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85" name="Oval 57">
              <a:extLst>
                <a:ext uri="{FF2B5EF4-FFF2-40B4-BE49-F238E27FC236}">
                  <a16:creationId xmlns:a16="http://schemas.microsoft.com/office/drawing/2014/main" id="{CF8BF53C-FA2C-7626-3DD3-24C82928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3934"/>
              <a:ext cx="1112" cy="629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6" name="Oval 58">
              <a:extLst>
                <a:ext uri="{FF2B5EF4-FFF2-40B4-BE49-F238E27FC236}">
                  <a16:creationId xmlns:a16="http://schemas.microsoft.com/office/drawing/2014/main" id="{D825881C-2289-872D-C225-2744A633E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3934"/>
              <a:ext cx="1112" cy="629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7" name="Rectangle 59">
              <a:extLst>
                <a:ext uri="{FF2B5EF4-FFF2-40B4-BE49-F238E27FC236}">
                  <a16:creationId xmlns:a16="http://schemas.microsoft.com/office/drawing/2014/main" id="{FEC8FFCE-10FB-DB2F-6821-59F49526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" y="4140"/>
              <a:ext cx="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评估</a:t>
              </a:r>
              <a:endParaRPr lang="en-US" altLang="zh-CN"/>
            </a:p>
          </p:txBody>
        </p:sp>
        <p:sp>
          <p:nvSpPr>
            <p:cNvPr id="69688" name="Freeform 60">
              <a:extLst>
                <a:ext uri="{FF2B5EF4-FFF2-40B4-BE49-F238E27FC236}">
                  <a16:creationId xmlns:a16="http://schemas.microsoft.com/office/drawing/2014/main" id="{213A6AAC-4B52-2683-5C1D-2E115CFF0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" y="4714"/>
              <a:ext cx="1539" cy="945"/>
            </a:xfrm>
            <a:custGeom>
              <a:avLst/>
              <a:gdLst>
                <a:gd name="T0" fmla="*/ 1539 w 1539"/>
                <a:gd name="T1" fmla="*/ 945 h 945"/>
                <a:gd name="T2" fmla="*/ 0 w 1539"/>
                <a:gd name="T3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39" h="945">
                  <a:moveTo>
                    <a:pt x="1539" y="945"/>
                  </a:moveTo>
                  <a:cubicBezTo>
                    <a:pt x="764" y="945"/>
                    <a:pt x="106" y="542"/>
                    <a:pt x="0" y="0"/>
                  </a:cubicBezTo>
                </a:path>
              </a:pathLst>
            </a:cu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89" name="Freeform 61">
              <a:extLst>
                <a:ext uri="{FF2B5EF4-FFF2-40B4-BE49-F238E27FC236}">
                  <a16:creationId xmlns:a16="http://schemas.microsoft.com/office/drawing/2014/main" id="{965D696B-58D0-4E50-7D27-C86803A60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4562"/>
              <a:ext cx="110" cy="171"/>
            </a:xfrm>
            <a:custGeom>
              <a:avLst/>
              <a:gdLst>
                <a:gd name="T0" fmla="*/ 0 w 110"/>
                <a:gd name="T1" fmla="*/ 171 h 171"/>
                <a:gd name="T2" fmla="*/ 39 w 110"/>
                <a:gd name="T3" fmla="*/ 0 h 171"/>
                <a:gd name="T4" fmla="*/ 110 w 110"/>
                <a:gd name="T5" fmla="*/ 160 h 171"/>
                <a:gd name="T6" fmla="*/ 0 w 110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71">
                  <a:moveTo>
                    <a:pt x="0" y="171"/>
                  </a:moveTo>
                  <a:lnTo>
                    <a:pt x="39" y="0"/>
                  </a:lnTo>
                  <a:lnTo>
                    <a:pt x="110" y="160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0" name="Freeform 62">
              <a:extLst>
                <a:ext uri="{FF2B5EF4-FFF2-40B4-BE49-F238E27FC236}">
                  <a16:creationId xmlns:a16="http://schemas.microsoft.com/office/drawing/2014/main" id="{6EBA866B-BE09-B46D-677B-EBC319817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845"/>
              <a:ext cx="1403" cy="1091"/>
            </a:xfrm>
            <a:custGeom>
              <a:avLst/>
              <a:gdLst>
                <a:gd name="T0" fmla="*/ 1403 w 1403"/>
                <a:gd name="T1" fmla="*/ 0 h 1091"/>
                <a:gd name="T2" fmla="*/ 0 w 1403"/>
                <a:gd name="T3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3" h="1091">
                  <a:moveTo>
                    <a:pt x="1403" y="0"/>
                  </a:moveTo>
                  <a:cubicBezTo>
                    <a:pt x="607" y="55"/>
                    <a:pt x="0" y="527"/>
                    <a:pt x="0" y="1091"/>
                  </a:cubicBezTo>
                </a:path>
              </a:pathLst>
            </a:cu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1" name="Freeform 63">
              <a:extLst>
                <a:ext uri="{FF2B5EF4-FFF2-40B4-BE49-F238E27FC236}">
                  <a16:creationId xmlns:a16="http://schemas.microsoft.com/office/drawing/2014/main" id="{5FBA5670-1775-E0E3-2267-71BEE7475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" y="2790"/>
              <a:ext cx="168" cy="111"/>
            </a:xfrm>
            <a:custGeom>
              <a:avLst/>
              <a:gdLst>
                <a:gd name="T0" fmla="*/ 4 w 168"/>
                <a:gd name="T1" fmla="*/ 111 h 111"/>
                <a:gd name="T2" fmla="*/ 168 w 168"/>
                <a:gd name="T3" fmla="*/ 50 h 111"/>
                <a:gd name="T4" fmla="*/ 0 w 168"/>
                <a:gd name="T5" fmla="*/ 0 h 111"/>
                <a:gd name="T6" fmla="*/ 4 w 168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11">
                  <a:moveTo>
                    <a:pt x="4" y="111"/>
                  </a:moveTo>
                  <a:lnTo>
                    <a:pt x="168" y="50"/>
                  </a:lnTo>
                  <a:lnTo>
                    <a:pt x="0" y="0"/>
                  </a:lnTo>
                  <a:lnTo>
                    <a:pt x="4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2" name="Line 64">
              <a:extLst>
                <a:ext uri="{FF2B5EF4-FFF2-40B4-BE49-F238E27FC236}">
                  <a16:creationId xmlns:a16="http://schemas.microsoft.com/office/drawing/2014/main" id="{EE9886D1-9056-533A-4ED9-3B0DF0BA3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4242"/>
              <a:ext cx="816" cy="1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93" name="Freeform 65">
              <a:extLst>
                <a:ext uri="{FF2B5EF4-FFF2-40B4-BE49-F238E27FC236}">
                  <a16:creationId xmlns:a16="http://schemas.microsoft.com/office/drawing/2014/main" id="{62C49DB8-A090-0DA8-7BD4-ADDCB251C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" y="4187"/>
              <a:ext cx="166" cy="110"/>
            </a:xfrm>
            <a:custGeom>
              <a:avLst/>
              <a:gdLst>
                <a:gd name="T0" fmla="*/ 0 w 166"/>
                <a:gd name="T1" fmla="*/ 0 h 110"/>
                <a:gd name="T2" fmla="*/ 166 w 166"/>
                <a:gd name="T3" fmla="*/ 55 h 110"/>
                <a:gd name="T4" fmla="*/ 0 w 166"/>
                <a:gd name="T5" fmla="*/ 110 h 110"/>
                <a:gd name="T6" fmla="*/ 0 w 166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10">
                  <a:moveTo>
                    <a:pt x="0" y="0"/>
                  </a:moveTo>
                  <a:lnTo>
                    <a:pt x="166" y="55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4" name="Oval 66">
              <a:extLst>
                <a:ext uri="{FF2B5EF4-FFF2-40B4-BE49-F238E27FC236}">
                  <a16:creationId xmlns:a16="http://schemas.microsoft.com/office/drawing/2014/main" id="{2AA7EDAA-FE7B-2AD8-8B30-89B007092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6741"/>
              <a:ext cx="1742" cy="62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5" name="Oval 67">
              <a:extLst>
                <a:ext uri="{FF2B5EF4-FFF2-40B4-BE49-F238E27FC236}">
                  <a16:creationId xmlns:a16="http://schemas.microsoft.com/office/drawing/2014/main" id="{8B27CDFF-8F6C-A0BC-038B-022A7C4CD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6741"/>
              <a:ext cx="1742" cy="628"/>
            </a:xfrm>
            <a:prstGeom prst="ellips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6" name="Rectangle 68">
              <a:extLst>
                <a:ext uri="{FF2B5EF4-FFF2-40B4-BE49-F238E27FC236}">
                  <a16:creationId xmlns:a16="http://schemas.microsoft.com/office/drawing/2014/main" id="{8C99C6F6-507D-A680-52DD-E1B75C81C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1" y="6946"/>
              <a:ext cx="14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系统设计与实现</a:t>
              </a:r>
              <a:endParaRPr lang="en-US" altLang="zh-CN"/>
            </a:p>
          </p:txBody>
        </p:sp>
        <p:sp>
          <p:nvSpPr>
            <p:cNvPr id="69697" name="Line 69">
              <a:extLst>
                <a:ext uri="{FF2B5EF4-FFF2-40B4-BE49-F238E27FC236}">
                  <a16:creationId xmlns:a16="http://schemas.microsoft.com/office/drawing/2014/main" id="{069F2F14-A468-BE00-2160-60E95345A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3" y="7048"/>
              <a:ext cx="525" cy="1"/>
            </a:xfrm>
            <a:prstGeom prst="line">
              <a:avLst/>
            </a:prstGeom>
            <a:noFill/>
            <a:ln w="762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98" name="Freeform 70">
              <a:extLst>
                <a:ext uri="{FF2B5EF4-FFF2-40B4-BE49-F238E27FC236}">
                  <a16:creationId xmlns:a16="http://schemas.microsoft.com/office/drawing/2014/main" id="{54A159DB-C690-F5DC-C77A-E1B702D3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" y="6992"/>
              <a:ext cx="166" cy="111"/>
            </a:xfrm>
            <a:custGeom>
              <a:avLst/>
              <a:gdLst>
                <a:gd name="T0" fmla="*/ 166 w 166"/>
                <a:gd name="T1" fmla="*/ 111 h 111"/>
                <a:gd name="T2" fmla="*/ 0 w 166"/>
                <a:gd name="T3" fmla="*/ 56 h 111"/>
                <a:gd name="T4" fmla="*/ 166 w 166"/>
                <a:gd name="T5" fmla="*/ 0 h 111"/>
                <a:gd name="T6" fmla="*/ 166 w 16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11">
                  <a:moveTo>
                    <a:pt x="166" y="111"/>
                  </a:moveTo>
                  <a:lnTo>
                    <a:pt x="0" y="56"/>
                  </a:lnTo>
                  <a:lnTo>
                    <a:pt x="166" y="0"/>
                  </a:lnTo>
                  <a:lnTo>
                    <a:pt x="16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699" name="Rectangle 71">
              <a:extLst>
                <a:ext uri="{FF2B5EF4-FFF2-40B4-BE49-F238E27FC236}">
                  <a16:creationId xmlns:a16="http://schemas.microsoft.com/office/drawing/2014/main" id="{D6DB608C-95CC-9658-C03F-E11FDDC66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7294"/>
              <a:ext cx="12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具体用例描述</a:t>
              </a:r>
              <a:endParaRPr lang="en-US" altLang="zh-CN"/>
            </a:p>
          </p:txBody>
        </p:sp>
        <p:sp>
          <p:nvSpPr>
            <p:cNvPr id="69700" name="Rectangle 72">
              <a:extLst>
                <a:ext uri="{FF2B5EF4-FFF2-40B4-BE49-F238E27FC236}">
                  <a16:creationId xmlns:a16="http://schemas.microsoft.com/office/drawing/2014/main" id="{DA58161A-3604-C62E-7A80-0759DD8CE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7561"/>
              <a:ext cx="80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algn="just"/>
              <a:r>
                <a:rPr lang="zh-CN" altLang="en-US" sz="1000">
                  <a:solidFill>
                    <a:srgbClr val="000000"/>
                  </a:solidFill>
                  <a:latin typeface="SimSun" panose="02010600030101010101" pitchFamily="2" charset="-122"/>
                </a:rPr>
                <a:t>对象描述</a:t>
              </a:r>
              <a:endParaRPr lang="en-US" altLang="zh-CN"/>
            </a:p>
          </p:txBody>
        </p:sp>
        <p:cxnSp>
          <p:nvCxnSpPr>
            <p:cNvPr id="69701" name="AutoShape 73">
              <a:extLst>
                <a:ext uri="{FF2B5EF4-FFF2-40B4-BE49-F238E27FC236}">
                  <a16:creationId xmlns:a16="http://schemas.microsoft.com/office/drawing/2014/main" id="{D6535704-F1AD-ABD2-98A9-CE38AA86DFEE}"/>
                </a:ext>
              </a:extLst>
            </p:cNvPr>
            <p:cNvCxnSpPr>
              <a:cxnSpLocks noChangeShapeType="1"/>
              <a:stCxn id="69686" idx="3"/>
            </p:cNvCxnSpPr>
            <p:nvPr/>
          </p:nvCxnSpPr>
          <p:spPr bwMode="auto">
            <a:xfrm rot="16200000" flipH="1">
              <a:off x="2637" y="4545"/>
              <a:ext cx="2362" cy="2214"/>
            </a:xfrm>
            <a:prstGeom prst="curvedConnector3">
              <a:avLst>
                <a:gd name="adj1" fmla="val 54741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2BA5E-DEF4-6B4E-6555-2C8E3C64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/>
              </a:rPr>
              <a:t>课堂练习（小组自选题目）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C284207B-A074-972E-5758-4AD8D977BD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58930" y="1452585"/>
          <a:ext cx="7499350" cy="511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0659" name="灯片编号占位符 3">
            <a:extLst>
              <a:ext uri="{FF2B5EF4-FFF2-40B4-BE49-F238E27FC236}">
                <a16:creationId xmlns:a16="http://schemas.microsoft.com/office/drawing/2014/main" id="{0851C191-C42B-CDE0-D1D1-36F2FA0535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464550" y="63817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68D00234-C6E0-47DF-9230-25C520F20D48}" type="slidenum">
              <a:rPr lang="en-US" altLang="zh-CN" sz="1200">
                <a:solidFill>
                  <a:srgbClr val="B5A788"/>
                </a:solidFill>
              </a:rPr>
              <a:pPr/>
              <a:t>59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35917CA6-7263-AC30-31E4-10BAD4D92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1413" y="274638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CN" sz="3200">
                <a:effectLst/>
              </a:rPr>
              <a:t>7.2 what</a:t>
            </a:r>
            <a:r>
              <a:rPr lang="zh-CN" altLang="en-US" sz="3200">
                <a:effectLst/>
              </a:rPr>
              <a:t>，</a:t>
            </a:r>
            <a:r>
              <a:rPr lang="en-US" altLang="zh-CN" sz="3200">
                <a:effectLst/>
              </a:rPr>
              <a:t>how</a:t>
            </a:r>
            <a:r>
              <a:rPr lang="zh-CN" altLang="en-US" sz="3200">
                <a:effectLst/>
              </a:rPr>
              <a:t>，</a:t>
            </a:r>
            <a:r>
              <a:rPr lang="en-US" altLang="zh-CN" sz="3200">
                <a:effectLst/>
              </a:rPr>
              <a:t>and why/7.2.1 </a:t>
            </a:r>
            <a:r>
              <a:rPr lang="zh-CN" altLang="en-US" sz="3200">
                <a:effectLst/>
              </a:rPr>
              <a:t>需求活动的目标</a:t>
            </a:r>
          </a:p>
        </p:txBody>
      </p:sp>
      <p:sp>
        <p:nvSpPr>
          <p:cNvPr id="354307" name="Rectangle 3">
            <a:extLst>
              <a:ext uri="{FF2B5EF4-FFF2-40B4-BE49-F238E27FC236}">
                <a16:creationId xmlns:a16="http://schemas.microsoft.com/office/drawing/2014/main" id="{8E7E055C-DDB1-71E9-7621-4D993370B9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6188" y="1371600"/>
            <a:ext cx="7656512" cy="5410200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2800" dirty="0"/>
              <a:t>需求活动：</a:t>
            </a:r>
            <a:r>
              <a:rPr lang="zh-CN" altLang="en-US" sz="2800" dirty="0">
                <a:solidFill>
                  <a:srgbClr val="C00000"/>
                </a:solidFill>
              </a:rPr>
              <a:t>识别需要并建立需求</a:t>
            </a:r>
          </a:p>
          <a:p>
            <a:pPr lvl="1" eaLnBrk="1" hangingPunct="1"/>
            <a:r>
              <a:rPr lang="zh-CN" altLang="en-US" sz="2400" dirty="0">
                <a:solidFill>
                  <a:srgbClr val="0070C0"/>
                </a:solidFill>
              </a:rPr>
              <a:t>识别需要：</a:t>
            </a:r>
            <a:r>
              <a:rPr lang="zh-CN" altLang="en-US" sz="2400" dirty="0"/>
              <a:t>发现所开发的系统</a:t>
            </a:r>
            <a:r>
              <a:rPr lang="zh-CN" altLang="en-US" sz="2400" dirty="0">
                <a:solidFill>
                  <a:srgbClr val="C00000"/>
                </a:solidFill>
              </a:rPr>
              <a:t>所需解决的问题</a:t>
            </a:r>
          </a:p>
          <a:p>
            <a:pPr marL="887413" lvl="2" eaLnBrk="1" hangingPunct="1"/>
            <a:r>
              <a:rPr lang="zh-CN" altLang="en-US" dirty="0"/>
              <a:t>因此需要尽可能理解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、他们的</a:t>
            </a:r>
            <a:r>
              <a:rPr lang="zh-CN" altLang="en-US" dirty="0">
                <a:solidFill>
                  <a:srgbClr val="0070C0"/>
                </a:solidFill>
              </a:rPr>
              <a:t>任务</a:t>
            </a:r>
            <a:r>
              <a:rPr lang="zh-CN" altLang="en-US" dirty="0"/>
              <a:t>，及</a:t>
            </a:r>
            <a:r>
              <a:rPr lang="zh-CN" altLang="en-US" dirty="0">
                <a:solidFill>
                  <a:srgbClr val="0070C0"/>
                </a:solidFill>
              </a:rPr>
              <a:t>任务的环境</a:t>
            </a:r>
            <a:endParaRPr lang="zh-CN" altLang="en-US" dirty="0"/>
          </a:p>
          <a:p>
            <a:pPr lvl="1" eaLnBrk="1" hangingPunct="1"/>
            <a:r>
              <a:rPr lang="zh-CN" altLang="en-US" dirty="0">
                <a:solidFill>
                  <a:srgbClr val="0070C0"/>
                </a:solidFill>
              </a:rPr>
              <a:t>建立需求：</a:t>
            </a:r>
            <a:r>
              <a:rPr lang="zh-CN" altLang="en-US" dirty="0"/>
              <a:t>为所识别问题</a:t>
            </a:r>
            <a:r>
              <a:rPr lang="zh-CN" altLang="en-US" dirty="0">
                <a:solidFill>
                  <a:srgbClr val="C00000"/>
                </a:solidFill>
              </a:rPr>
              <a:t>建立一个初始的解</a:t>
            </a:r>
          </a:p>
          <a:p>
            <a:pPr marL="887413" lvl="2" eaLnBrk="1" hangingPunct="1"/>
            <a:r>
              <a:rPr lang="zh-CN" altLang="en-US" dirty="0"/>
              <a:t>从所识别的需要中综合、求精出</a:t>
            </a:r>
            <a:r>
              <a:rPr lang="zh-CN" altLang="en-US" dirty="0">
                <a:solidFill>
                  <a:srgbClr val="0070C0"/>
                </a:solidFill>
              </a:rPr>
              <a:t>一个稳定的需求集合</a:t>
            </a:r>
            <a:endParaRPr lang="zh-CN" altLang="en-US" b="1" dirty="0">
              <a:solidFill>
                <a:srgbClr val="0070C0"/>
              </a:solidFill>
            </a:endParaRPr>
          </a:p>
          <a:p>
            <a:pPr marL="887413" lvl="2" eaLnBrk="1" hangingPunct="1"/>
            <a:r>
              <a:rPr lang="zh-CN" altLang="en-US" dirty="0"/>
              <a:t>“稳定”：该集合捕捉了问题的</a:t>
            </a:r>
            <a:r>
              <a:rPr lang="zh-CN" altLang="en-US" dirty="0">
                <a:solidFill>
                  <a:srgbClr val="0070C0"/>
                </a:solidFill>
              </a:rPr>
              <a:t>基本特征</a:t>
            </a:r>
          </a:p>
          <a:p>
            <a:pPr lvl="3" eaLnBrk="1" hangingPunct="1"/>
            <a:r>
              <a:rPr lang="zh-CN" altLang="en-US" sz="2400" dirty="0"/>
              <a:t>在以后的活动中</a:t>
            </a:r>
            <a:r>
              <a:rPr lang="zh-CN" altLang="en-US" sz="2400" dirty="0">
                <a:solidFill>
                  <a:srgbClr val="0070C0"/>
                </a:solidFill>
              </a:rPr>
              <a:t>不会发生根本上的改变</a:t>
            </a:r>
          </a:p>
          <a:p>
            <a:pPr lvl="3" eaLnBrk="1" hangingPunct="1"/>
            <a:r>
              <a:rPr lang="zh-CN" altLang="en-US" sz="2400" dirty="0"/>
              <a:t>但随着过程的进展，可能发现更多的需求</a:t>
            </a:r>
          </a:p>
          <a:p>
            <a:pPr marL="887413" lvl="2" eaLnBrk="1" hangingPunct="1"/>
            <a:r>
              <a:rPr lang="zh-CN" altLang="en-US" dirty="0">
                <a:solidFill>
                  <a:srgbClr val="C00000"/>
                </a:solidFill>
              </a:rPr>
              <a:t>需求的描述</a:t>
            </a:r>
            <a:r>
              <a:rPr lang="zh-CN" altLang="en-US" dirty="0">
                <a:solidFill>
                  <a:srgbClr val="0070C0"/>
                </a:solidFill>
              </a:rPr>
              <a:t>不一定</a:t>
            </a:r>
            <a:r>
              <a:rPr lang="zh-CN" altLang="en-US" dirty="0"/>
              <a:t>完全是</a:t>
            </a:r>
            <a:r>
              <a:rPr lang="zh-CN" altLang="en-US" dirty="0">
                <a:solidFill>
                  <a:srgbClr val="0070C0"/>
                </a:solidFill>
              </a:rPr>
              <a:t>文档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对设计的限制</a:t>
            </a:r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BEBF42B2-8088-63EF-B081-126D5D9095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3D7E3F6B-763D-4FC9-B4DC-F29E6787FCC2}" type="slidenum">
              <a:rPr lang="en-US" altLang="zh-CN" sz="1200">
                <a:solidFill>
                  <a:srgbClr val="B5A788"/>
                </a:solidFill>
              </a:rPr>
              <a:pPr/>
              <a:t>6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>
            <a:extLst>
              <a:ext uri="{FF2B5EF4-FFF2-40B4-BE49-F238E27FC236}">
                <a16:creationId xmlns:a16="http://schemas.microsoft.com/office/drawing/2014/main" id="{9D45EFF0-2F16-8E0D-33CB-C093C01F9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7.2.2 </a:t>
            </a:r>
            <a:r>
              <a:rPr lang="zh-CN" altLang="en-US">
                <a:effectLst/>
              </a:rPr>
              <a:t>如何达到目标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7EECC9D4-B360-30ED-0FB1-94347F5EC4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1563" y="1447800"/>
            <a:ext cx="7862887" cy="4800600"/>
          </a:xfrm>
        </p:spPr>
        <p:txBody>
          <a:bodyPr/>
          <a:lstStyle/>
          <a:p>
            <a:pPr eaLnBrk="1" hangingPunct="1"/>
            <a:r>
              <a:rPr lang="zh-CN" altLang="en-US" dirty="0"/>
              <a:t>在此过程中，依次包括的子活动</a:t>
            </a:r>
            <a:endParaRPr lang="en-US" altLang="zh-CN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zh-CN" altLang="en-US" dirty="0"/>
          </a:p>
          <a:p>
            <a:pPr lvl="1" eaLnBrk="1" hangingPunct="1"/>
            <a:r>
              <a:rPr lang="zh-CN" altLang="en-US" b="1" dirty="0">
                <a:solidFill>
                  <a:srgbClr val="C00000"/>
                </a:solidFill>
              </a:rPr>
              <a:t>收集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70C0"/>
                </a:solidFill>
              </a:rPr>
              <a:t>使用上下文</a:t>
            </a:r>
            <a:r>
              <a:rPr lang="zh-CN" altLang="en-US" dirty="0"/>
              <a:t>相关的</a:t>
            </a:r>
            <a:r>
              <a:rPr lang="zh-CN" altLang="en-US" b="1" dirty="0">
                <a:solidFill>
                  <a:srgbClr val="C00000"/>
                </a:solidFill>
              </a:rPr>
              <a:t>数据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 b="1" dirty="0">
              <a:solidFill>
                <a:srgbClr val="C00000"/>
              </a:solidFill>
            </a:endParaRPr>
          </a:p>
          <a:p>
            <a:pPr lvl="1" eaLnBrk="1" hangingPunct="1"/>
            <a:r>
              <a:rPr lang="zh-CN" altLang="en-US" b="1" dirty="0">
                <a:solidFill>
                  <a:srgbClr val="C00000"/>
                </a:solidFill>
              </a:rPr>
              <a:t>解释</a:t>
            </a:r>
            <a:r>
              <a:rPr lang="zh-CN" altLang="en-US" dirty="0"/>
              <a:t>或</a:t>
            </a:r>
            <a:r>
              <a:rPr lang="zh-CN" altLang="en-US" b="1" dirty="0">
                <a:solidFill>
                  <a:srgbClr val="C00000"/>
                </a:solidFill>
              </a:rPr>
              <a:t>分析数据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endParaRPr lang="zh-CN" altLang="en-US" dirty="0"/>
          </a:p>
          <a:p>
            <a:pPr lvl="1" eaLnBrk="1" hangingPunct="1"/>
            <a:r>
              <a:rPr lang="zh-CN" altLang="en-US" dirty="0"/>
              <a:t>利用</a:t>
            </a:r>
            <a:r>
              <a:rPr lang="zh-CN" altLang="en-US" dirty="0">
                <a:solidFill>
                  <a:srgbClr val="0070C0"/>
                </a:solidFill>
              </a:rPr>
              <a:t>模型</a:t>
            </a:r>
            <a:r>
              <a:rPr lang="zh-CN" altLang="en-US" b="1" dirty="0">
                <a:solidFill>
                  <a:srgbClr val="C00000"/>
                </a:solidFill>
              </a:rPr>
              <a:t>表示分析的结果</a:t>
            </a:r>
            <a:r>
              <a:rPr lang="zh-CN" altLang="en-US" dirty="0"/>
              <a:t>，以便进一步导出需求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CN" dirty="0"/>
          </a:p>
        </p:txBody>
      </p:sp>
      <p:sp>
        <p:nvSpPr>
          <p:cNvPr id="17411" name="灯片编号占位符 3">
            <a:extLst>
              <a:ext uri="{FF2B5EF4-FFF2-40B4-BE49-F238E27FC236}">
                <a16:creationId xmlns:a16="http://schemas.microsoft.com/office/drawing/2014/main" id="{5B7087D1-3FD3-D55E-95BA-7685612080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E3CEB004-3C26-4F4B-A3A3-CC89D30FE69E}" type="slidenum">
              <a:rPr lang="en-US" altLang="zh-CN" sz="1200">
                <a:solidFill>
                  <a:srgbClr val="B5A788"/>
                </a:solidFill>
              </a:rPr>
              <a:pPr/>
              <a:t>7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>
            <a:extLst>
              <a:ext uri="{FF2B5EF4-FFF2-40B4-BE49-F238E27FC236}">
                <a16:creationId xmlns:a16="http://schemas.microsoft.com/office/drawing/2014/main" id="{63896A41-4F44-3BF5-0AEB-E6641FEFF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7.2.2 </a:t>
            </a:r>
            <a:r>
              <a:rPr lang="zh-CN" altLang="en-US">
                <a:effectLst/>
              </a:rPr>
              <a:t>如何达到目标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C53D4D03-E4F4-2836-FDB6-2BF73ECE3B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01725" y="1447800"/>
            <a:ext cx="8042275" cy="4800600"/>
          </a:xfrm>
        </p:spPr>
        <p:txBody>
          <a:bodyPr/>
          <a:lstStyle/>
          <a:p>
            <a:pPr eaLnBrk="1" hangingPunct="1"/>
            <a:r>
              <a:rPr lang="zh-CN" altLang="en-US"/>
              <a:t>实际情况的复杂性：</a:t>
            </a:r>
            <a:r>
              <a:rPr lang="zh-CN" altLang="en-US">
                <a:solidFill>
                  <a:srgbClr val="0070C0"/>
                </a:solidFill>
              </a:rPr>
              <a:t>子活动都是迭代的</a:t>
            </a:r>
          </a:p>
          <a:p>
            <a:pPr lvl="1" eaLnBrk="1" hangingPunct="1"/>
            <a:r>
              <a:rPr lang="zh-CN" altLang="en-US">
                <a:solidFill>
                  <a:srgbClr val="0070C0"/>
                </a:solidFill>
              </a:rPr>
              <a:t>分析数据时</a:t>
            </a:r>
            <a:r>
              <a:rPr lang="zh-CN" altLang="en-US"/>
              <a:t>：可能需要更多的数据来支持</a:t>
            </a:r>
          </a:p>
          <a:p>
            <a:pPr lvl="1" eaLnBrk="1" hangingPunct="1"/>
            <a:r>
              <a:rPr lang="zh-CN" altLang="en-US">
                <a:solidFill>
                  <a:srgbClr val="0070C0"/>
                </a:solidFill>
              </a:rPr>
              <a:t>需求建模</a:t>
            </a:r>
            <a:r>
              <a:rPr lang="zh-CN" altLang="en-US"/>
              <a:t>：需要使用数据收集和解释技术作为补充</a:t>
            </a:r>
          </a:p>
          <a:p>
            <a:pPr lvl="1" eaLnBrk="1" hangingPunct="1"/>
            <a:r>
              <a:rPr lang="zh-CN" altLang="en-US"/>
              <a:t>不同类型的需求：需要不同的分析与建模技术</a:t>
            </a:r>
          </a:p>
          <a:p>
            <a:pPr eaLnBrk="1" hangingPunct="1"/>
            <a:r>
              <a:rPr lang="zh-CN" altLang="en-US">
                <a:solidFill>
                  <a:srgbClr val="0070C0"/>
                </a:solidFill>
              </a:rPr>
              <a:t>需求活动本身也是迭代的</a:t>
            </a:r>
          </a:p>
          <a:p>
            <a:pPr lvl="1" eaLnBrk="1" hangingPunct="1"/>
            <a:r>
              <a:rPr lang="zh-CN" altLang="en-US"/>
              <a:t>参与者在设计</a:t>
            </a:r>
            <a:r>
              <a:rPr lang="en-US" altLang="zh-CN"/>
              <a:t>—</a:t>
            </a:r>
            <a:r>
              <a:rPr lang="zh-CN" altLang="en-US"/>
              <a:t>评估过程中可能</a:t>
            </a:r>
            <a:r>
              <a:rPr lang="zh-CN" altLang="en-US">
                <a:solidFill>
                  <a:srgbClr val="0070C0"/>
                </a:solidFill>
              </a:rPr>
              <a:t>发现新的可能性和功能</a:t>
            </a:r>
          </a:p>
          <a:p>
            <a:pPr lvl="1" eaLnBrk="1" hangingPunct="1"/>
            <a:endParaRPr lang="en-US" altLang="zh-CN"/>
          </a:p>
        </p:txBody>
      </p:sp>
      <p:sp>
        <p:nvSpPr>
          <p:cNvPr id="18435" name="灯片编号占位符 3">
            <a:extLst>
              <a:ext uri="{FF2B5EF4-FFF2-40B4-BE49-F238E27FC236}">
                <a16:creationId xmlns:a16="http://schemas.microsoft.com/office/drawing/2014/main" id="{77B88906-E294-18F4-C9FE-42ADD172F5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5E004137-101D-4E18-BAAF-E649199C1A15}" type="slidenum">
              <a:rPr lang="en-US" altLang="zh-CN" sz="1200">
                <a:solidFill>
                  <a:srgbClr val="B5A788"/>
                </a:solidFill>
              </a:rPr>
              <a:pPr/>
              <a:t>8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>
            <a:extLst>
              <a:ext uri="{FF2B5EF4-FFF2-40B4-BE49-F238E27FC236}">
                <a16:creationId xmlns:a16="http://schemas.microsoft.com/office/drawing/2014/main" id="{695B6ED3-21AB-1C74-D27A-9927E349F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ffectLst/>
              </a:rPr>
              <a:t>7.2.3 </a:t>
            </a:r>
            <a:r>
              <a:rPr lang="zh-CN" altLang="en-US">
                <a:effectLst/>
              </a:rPr>
              <a:t>需求的重要性</a:t>
            </a:r>
          </a:p>
        </p:txBody>
      </p:sp>
      <p:sp>
        <p:nvSpPr>
          <p:cNvPr id="357379" name="Rectangle 3">
            <a:extLst>
              <a:ext uri="{FF2B5EF4-FFF2-40B4-BE49-F238E27FC236}">
                <a16:creationId xmlns:a16="http://schemas.microsoft.com/office/drawing/2014/main" id="{DD14D5DD-933B-C2D2-16C3-A5AE94558D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25538" y="1447800"/>
            <a:ext cx="7808912" cy="4800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600">
                <a:solidFill>
                  <a:srgbClr val="C00000"/>
                </a:solidFill>
              </a:rPr>
              <a:t>项目失败</a:t>
            </a:r>
            <a:r>
              <a:rPr lang="zh-CN" altLang="en-US" sz="2600"/>
              <a:t>的一个主要原因：</a:t>
            </a:r>
            <a:r>
              <a:rPr lang="zh-CN" altLang="en-US" sz="2600">
                <a:solidFill>
                  <a:srgbClr val="0070C0"/>
                </a:solidFill>
              </a:rPr>
              <a:t>需求问题</a:t>
            </a:r>
          </a:p>
          <a:p>
            <a:pPr lvl="1" eaLnBrk="1" hangingPunct="1"/>
            <a:r>
              <a:rPr lang="zh-CN" altLang="en-US" sz="2300">
                <a:solidFill>
                  <a:srgbClr val="C00000"/>
                </a:solidFill>
              </a:rPr>
              <a:t>设计满足需求</a:t>
            </a:r>
            <a:r>
              <a:rPr lang="zh-CN" altLang="en-US" sz="2300">
                <a:solidFill>
                  <a:srgbClr val="0070C0"/>
                </a:solidFill>
              </a:rPr>
              <a:t>只是导致成功的一个因素</a:t>
            </a:r>
          </a:p>
          <a:p>
            <a:pPr lvl="1" eaLnBrk="1" hangingPunct="1"/>
            <a:r>
              <a:rPr lang="zh-CN" altLang="en-US" sz="2300"/>
              <a:t>更主要的因素：</a:t>
            </a:r>
            <a:r>
              <a:rPr lang="zh-CN" altLang="en-US" sz="2300" b="1">
                <a:solidFill>
                  <a:srgbClr val="C00000"/>
                </a:solidFill>
              </a:rPr>
              <a:t>需求必须满足用户的需要</a:t>
            </a:r>
          </a:p>
          <a:p>
            <a:pPr lvl="1" eaLnBrk="1" hangingPunct="1"/>
            <a:r>
              <a:rPr lang="zh-CN" altLang="en-US" sz="2300" b="1">
                <a:solidFill>
                  <a:srgbClr val="0070C0"/>
                </a:solidFill>
              </a:rPr>
              <a:t>明确</a:t>
            </a:r>
            <a:r>
              <a:rPr lang="zh-CN" altLang="en-US" sz="2300"/>
              <a:t>、</a:t>
            </a:r>
            <a:r>
              <a:rPr lang="zh-CN" altLang="en-US" sz="2300" b="1">
                <a:solidFill>
                  <a:srgbClr val="0070C0"/>
                </a:solidFill>
              </a:rPr>
              <a:t>详尽的需求：</a:t>
            </a:r>
            <a:r>
              <a:rPr lang="zh-CN" altLang="en-US" sz="2300"/>
              <a:t>可能导致成功</a:t>
            </a:r>
            <a:endParaRPr lang="en-US" altLang="zh-CN" sz="2300"/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 sz="2300"/>
          </a:p>
          <a:p>
            <a:pPr eaLnBrk="1" hangingPunct="1"/>
            <a:r>
              <a:rPr lang="zh-CN" altLang="en-US" sz="2600">
                <a:solidFill>
                  <a:srgbClr val="0070C0"/>
                </a:solidFill>
              </a:rPr>
              <a:t>无用</a:t>
            </a:r>
            <a:r>
              <a:rPr lang="zh-CN" altLang="en-US" sz="2600"/>
              <a:t>或</a:t>
            </a:r>
            <a:r>
              <a:rPr lang="zh-CN" altLang="en-US" sz="2600">
                <a:solidFill>
                  <a:srgbClr val="0070C0"/>
                </a:solidFill>
              </a:rPr>
              <a:t>不可用的产品</a:t>
            </a:r>
            <a:r>
              <a:rPr lang="zh-CN" altLang="en-US" sz="2600"/>
              <a:t>通常</a:t>
            </a:r>
            <a:r>
              <a:rPr lang="zh-CN" altLang="en-US" sz="2600">
                <a:solidFill>
                  <a:srgbClr val="0070C0"/>
                </a:solidFill>
              </a:rPr>
              <a:t>被弃置不用</a:t>
            </a:r>
            <a:r>
              <a:rPr lang="zh-CN" altLang="en-US" sz="2600"/>
              <a:t>或</a:t>
            </a:r>
            <a:r>
              <a:rPr lang="zh-CN" altLang="en-US" sz="2600">
                <a:solidFill>
                  <a:srgbClr val="0070C0"/>
                </a:solidFill>
              </a:rPr>
              <a:t>被抵制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endParaRPr lang="zh-CN" altLang="en-US" sz="2300"/>
          </a:p>
          <a:p>
            <a:pPr eaLnBrk="1" hangingPunct="1"/>
            <a:r>
              <a:rPr lang="zh-CN" altLang="en-US" sz="2600">
                <a:solidFill>
                  <a:srgbClr val="C00000"/>
                </a:solidFill>
              </a:rPr>
              <a:t>用户为中心</a:t>
            </a:r>
            <a:r>
              <a:rPr lang="zh-CN" altLang="en-US" sz="2600"/>
              <a:t>、</a:t>
            </a:r>
            <a:r>
              <a:rPr lang="zh-CN" altLang="en-US" sz="2600">
                <a:solidFill>
                  <a:srgbClr val="C00000"/>
                </a:solidFill>
              </a:rPr>
              <a:t>用户参与</a:t>
            </a:r>
            <a:r>
              <a:rPr lang="zh-CN" altLang="en-US" sz="2600"/>
              <a:t>十分必要，但并非易事</a:t>
            </a:r>
          </a:p>
          <a:p>
            <a:pPr lvl="1" eaLnBrk="1" hangingPunct="1"/>
            <a:r>
              <a:rPr lang="zh-CN" altLang="en-US" sz="2300">
                <a:solidFill>
                  <a:srgbClr val="0070C0"/>
                </a:solidFill>
              </a:rPr>
              <a:t>设计者</a:t>
            </a:r>
            <a:r>
              <a:rPr lang="zh-CN" altLang="en-US" sz="2300"/>
              <a:t>：采用技术术语来解释他们的产品</a:t>
            </a:r>
          </a:p>
          <a:p>
            <a:pPr lvl="1" eaLnBrk="1" hangingPunct="1"/>
            <a:r>
              <a:rPr lang="zh-CN" altLang="en-US" sz="2300">
                <a:solidFill>
                  <a:srgbClr val="0070C0"/>
                </a:solidFill>
              </a:rPr>
              <a:t>用户：</a:t>
            </a:r>
            <a:r>
              <a:rPr lang="zh-CN" altLang="en-US" sz="2300"/>
              <a:t>使用任务术语来考虑他们的工作</a:t>
            </a:r>
          </a:p>
          <a:p>
            <a:pPr eaLnBrk="1" hangingPunct="1"/>
            <a:endParaRPr lang="en-US" altLang="zh-CN" sz="2600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832474BA-E1F4-0F57-A843-D4AE8F5C04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595651FB-8C28-49B5-A9A0-4F3E24531CE9}" type="slidenum">
              <a:rPr lang="en-US" altLang="zh-CN" sz="1200">
                <a:solidFill>
                  <a:srgbClr val="B5A788"/>
                </a:solidFill>
              </a:rPr>
              <a:pPr/>
              <a:t>9</a:t>
            </a:fld>
            <a:endParaRPr lang="en-US" altLang="zh-CN" sz="1200">
              <a:solidFill>
                <a:srgbClr val="B5A788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434</TotalTime>
  <Words>4612</Words>
  <Application>Microsoft Office PowerPoint</Application>
  <PresentationFormat>On-screen Show (4:3)</PresentationFormat>
  <Paragraphs>687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STKaiti</vt:lpstr>
      <vt:lpstr>SimSun</vt:lpstr>
      <vt:lpstr>SimHei</vt:lpstr>
      <vt:lpstr>Arial</vt:lpstr>
      <vt:lpstr>Gill Sans MT</vt:lpstr>
      <vt:lpstr>Times New Roman</vt:lpstr>
      <vt:lpstr>Verdana</vt:lpstr>
      <vt:lpstr>Wingdings</vt:lpstr>
      <vt:lpstr>Wingdings 2</vt:lpstr>
      <vt:lpstr>夏至</vt:lpstr>
      <vt:lpstr>交互设计—超越人机交互   </vt:lpstr>
      <vt:lpstr>第7章 识别需要与建立需求</vt:lpstr>
      <vt:lpstr>7.1 引言</vt:lpstr>
      <vt:lpstr>7.1 引言</vt:lpstr>
      <vt:lpstr>7.1 引言</vt:lpstr>
      <vt:lpstr>7.2 what，how，and why/7.2.1 需求活动的目标</vt:lpstr>
      <vt:lpstr>7.2.2 如何达到目标</vt:lpstr>
      <vt:lpstr>7.2.2 如何达到目标</vt:lpstr>
      <vt:lpstr>7.2.3 需求的重要性</vt:lpstr>
      <vt:lpstr>7.2.4 为什么建立需求</vt:lpstr>
      <vt:lpstr>7.2.4 为什么建立需求</vt:lpstr>
      <vt:lpstr>7.3 什么是需求</vt:lpstr>
      <vt:lpstr>7.3 什么是需求</vt:lpstr>
      <vt:lpstr>7.3.1 需求的不同类型</vt:lpstr>
      <vt:lpstr>7.3.1 需求的不同类型</vt:lpstr>
      <vt:lpstr>7.3.1 需求的不同类型</vt:lpstr>
      <vt:lpstr>7.3.1 需求的不同类型</vt:lpstr>
      <vt:lpstr>7.3.1 需求的不同类型</vt:lpstr>
      <vt:lpstr>7.4 数据收集</vt:lpstr>
      <vt:lpstr>7.4.1 数据收集技术</vt:lpstr>
      <vt:lpstr>7.4.1 数据收集技术</vt:lpstr>
      <vt:lpstr>7.4.1 数据收集技术</vt:lpstr>
      <vt:lpstr>7.4.2 选择数据收集技术</vt:lpstr>
      <vt:lpstr>7.4.2 选择数据收集技术</vt:lpstr>
      <vt:lpstr>7.4.2 选择数据收集技术</vt:lpstr>
      <vt:lpstr>7.4.2 选择数据收集技术</vt:lpstr>
      <vt:lpstr>7.4.3 基本的数据收集指南</vt:lpstr>
      <vt:lpstr>7.4.3 基本的数据收集指南</vt:lpstr>
      <vt:lpstr>7.5 数据的解释与分析</vt:lpstr>
      <vt:lpstr>7.5 数据的解释与分析</vt:lpstr>
      <vt:lpstr>7.5 数据的解释与分析</vt:lpstr>
      <vt:lpstr>7.5 数据的解释与分析</vt:lpstr>
      <vt:lpstr>7.5 数据的解释与分析</vt:lpstr>
      <vt:lpstr>7.6 任务描述</vt:lpstr>
      <vt:lpstr>PowerPoint Presentation</vt:lpstr>
      <vt:lpstr>PowerPoint Presentation</vt:lpstr>
      <vt:lpstr>7.6.1 情节(Scenario)</vt:lpstr>
      <vt:lpstr>描述当前情节</vt:lpstr>
      <vt:lpstr>描述未来情节</vt:lpstr>
      <vt:lpstr>？？？</vt:lpstr>
      <vt:lpstr>7.6.2 用例（Use Case）</vt:lpstr>
      <vt:lpstr>7.6.2 用例</vt:lpstr>
      <vt:lpstr>7.6.2 用例</vt:lpstr>
      <vt:lpstr>7.6.2 用例</vt:lpstr>
      <vt:lpstr>7.6.2 用例</vt:lpstr>
      <vt:lpstr>7.6.2 用例</vt:lpstr>
      <vt:lpstr>7.6.2 用例</vt:lpstr>
      <vt:lpstr>7.6.3 基本用例（Essential Use Case）</vt:lpstr>
      <vt:lpstr>7.6.3 基本用例</vt:lpstr>
      <vt:lpstr>7.6.3 基本用例</vt:lpstr>
      <vt:lpstr>任务描述方法的总结、讨论</vt:lpstr>
      <vt:lpstr>7.7 任务分析</vt:lpstr>
      <vt:lpstr>7.7.1 层次性任务分析</vt:lpstr>
      <vt:lpstr>7.7.1 层次性任务分析</vt:lpstr>
      <vt:lpstr>7.7.1 层次性任务分析</vt:lpstr>
      <vt:lpstr>7.7.1 层次性任务分析</vt:lpstr>
      <vt:lpstr>小结</vt:lpstr>
      <vt:lpstr>PowerPoint Presentation</vt:lpstr>
      <vt:lpstr>课堂练习（小组自选题目）</vt:lpstr>
    </vt:vector>
  </TitlesOfParts>
  <Company>Hua House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交互设计—超越人机交互</dc:title>
  <dc:creator>Qingyi Hua</dc:creator>
  <cp:lastModifiedBy>X.T. Sun</cp:lastModifiedBy>
  <cp:revision>381</cp:revision>
  <dcterms:created xsi:type="dcterms:W3CDTF">2007-07-18T06:13:16Z</dcterms:created>
  <dcterms:modified xsi:type="dcterms:W3CDTF">2024-04-27T10:41:17Z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